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69" r:id="rId5"/>
    <p:sldId id="270" r:id="rId6"/>
    <p:sldId id="261" r:id="rId7"/>
    <p:sldId id="271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01EF91-47E6-4FFF-A550-8FA94F4057F4}" v="1742" dt="2023-07-05T08:07:19.250"/>
    <p1510:client id="{2C1D8C97-21C7-46F8-B95B-6E80749D7806}" v="90" dt="2023-07-05T08:06:15.433"/>
    <p1510:client id="{EC66EDF9-175F-4955-B2CE-BF88BD4BCDF2}" v="62" dt="2023-07-04T13:08:48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gliarosi, Giorgia" userId="b987781b-dc17-4dfb-90e8-873d9248b427" providerId="ADAL" clId="{EC66EDF9-175F-4955-B2CE-BF88BD4BCDF2}"/>
    <pc:docChg chg="undo redo custSel modSld modMainMaster">
      <pc:chgData name="Pagliarosi, Giorgia" userId="b987781b-dc17-4dfb-90e8-873d9248b427" providerId="ADAL" clId="{EC66EDF9-175F-4955-B2CE-BF88BD4BCDF2}" dt="2023-07-04T13:08:48.830" v="59"/>
      <pc:docMkLst>
        <pc:docMk/>
      </pc:docMkLst>
      <pc:sldChg chg="modSp mod">
        <pc:chgData name="Pagliarosi, Giorgia" userId="b987781b-dc17-4dfb-90e8-873d9248b427" providerId="ADAL" clId="{EC66EDF9-175F-4955-B2CE-BF88BD4BCDF2}" dt="2023-07-04T13:06:20.502" v="33" actId="20577"/>
        <pc:sldMkLst>
          <pc:docMk/>
          <pc:sldMk cId="2416892646" sldId="256"/>
        </pc:sldMkLst>
        <pc:spChg chg="mod">
          <ac:chgData name="Pagliarosi, Giorgia" userId="b987781b-dc17-4dfb-90e8-873d9248b427" providerId="ADAL" clId="{EC66EDF9-175F-4955-B2CE-BF88BD4BCDF2}" dt="2023-07-04T13:06:20.502" v="33" actId="20577"/>
          <ac:spMkLst>
            <pc:docMk/>
            <pc:sldMk cId="2416892646" sldId="256"/>
            <ac:spMk id="2" creationId="{583CCC7D-5E06-47A8-A7BC-3298CBC83031}"/>
          </ac:spMkLst>
        </pc:spChg>
      </pc:sldChg>
      <pc:sldChg chg="delSp mod">
        <pc:chgData name="Pagliarosi, Giorgia" userId="b987781b-dc17-4dfb-90e8-873d9248b427" providerId="ADAL" clId="{EC66EDF9-175F-4955-B2CE-BF88BD4BCDF2}" dt="2023-07-04T13:06:32.003" v="34" actId="478"/>
        <pc:sldMkLst>
          <pc:docMk/>
          <pc:sldMk cId="1102379267" sldId="257"/>
        </pc:sldMkLst>
        <pc:spChg chg="del">
          <ac:chgData name="Pagliarosi, Giorgia" userId="b987781b-dc17-4dfb-90e8-873d9248b427" providerId="ADAL" clId="{EC66EDF9-175F-4955-B2CE-BF88BD4BCDF2}" dt="2023-07-04T13:06:32.003" v="34" actId="478"/>
          <ac:spMkLst>
            <pc:docMk/>
            <pc:sldMk cId="1102379267" sldId="257"/>
            <ac:spMk id="15" creationId="{6770A171-DE94-7B1D-BCA6-A901A8C21C70}"/>
          </ac:spMkLst>
        </pc:spChg>
      </pc:sldChg>
      <pc:sldMasterChg chg="modSldLayout">
        <pc:chgData name="Pagliarosi, Giorgia" userId="b987781b-dc17-4dfb-90e8-873d9248b427" providerId="ADAL" clId="{EC66EDF9-175F-4955-B2CE-BF88BD4BCDF2}" dt="2023-07-04T13:08:48.830" v="59"/>
        <pc:sldMasterMkLst>
          <pc:docMk/>
          <pc:sldMasterMk cId="3591437458" sldId="2147483648"/>
        </pc:sldMasterMkLst>
        <pc:sldLayoutChg chg="modSp mod">
          <pc:chgData name="Pagliarosi, Giorgia" userId="b987781b-dc17-4dfb-90e8-873d9248b427" providerId="ADAL" clId="{EC66EDF9-175F-4955-B2CE-BF88BD4BCDF2}" dt="2023-07-04T13:07:50.024" v="52" actId="403"/>
          <pc:sldLayoutMkLst>
            <pc:docMk/>
            <pc:sldMasterMk cId="3591437458" sldId="2147483648"/>
            <pc:sldLayoutMk cId="668521014" sldId="2147483649"/>
          </pc:sldLayoutMkLst>
          <pc:spChg chg="mod">
            <ac:chgData name="Pagliarosi, Giorgia" userId="b987781b-dc17-4dfb-90e8-873d9248b427" providerId="ADAL" clId="{EC66EDF9-175F-4955-B2CE-BF88BD4BCDF2}" dt="2023-07-04T13:07:50.024" v="52" actId="403"/>
            <ac:spMkLst>
              <pc:docMk/>
              <pc:sldMasterMk cId="3591437458" sldId="2147483648"/>
              <pc:sldLayoutMk cId="668521014" sldId="2147483649"/>
              <ac:spMk id="11" creationId="{6EDCB0A2-728A-49A8-AB77-143BA4F3D5D7}"/>
            </ac:spMkLst>
          </pc:spChg>
        </pc:sldLayoutChg>
        <pc:sldLayoutChg chg="addSp delSp modSp mod">
          <pc:chgData name="Pagliarosi, Giorgia" userId="b987781b-dc17-4dfb-90e8-873d9248b427" providerId="ADAL" clId="{EC66EDF9-175F-4955-B2CE-BF88BD4BCDF2}" dt="2023-07-04T13:08:28.105" v="58"/>
          <pc:sldLayoutMkLst>
            <pc:docMk/>
            <pc:sldMasterMk cId="3591437458" sldId="2147483648"/>
            <pc:sldLayoutMk cId="2778974981" sldId="2147483650"/>
          </pc:sldLayoutMkLst>
          <pc:spChg chg="add del mod">
            <ac:chgData name="Pagliarosi, Giorgia" userId="b987781b-dc17-4dfb-90e8-873d9248b427" providerId="ADAL" clId="{EC66EDF9-175F-4955-B2CE-BF88BD4BCDF2}" dt="2023-07-04T13:08:28.105" v="58"/>
            <ac:spMkLst>
              <pc:docMk/>
              <pc:sldMasterMk cId="3591437458" sldId="2147483648"/>
              <pc:sldLayoutMk cId="2778974981" sldId="2147483650"/>
              <ac:spMk id="7" creationId="{FBEC598D-3278-1A0C-1A08-CE187DED5E0F}"/>
            </ac:spMkLst>
          </pc:spChg>
          <pc:spChg chg="add del">
            <ac:chgData name="Pagliarosi, Giorgia" userId="b987781b-dc17-4dfb-90e8-873d9248b427" providerId="ADAL" clId="{EC66EDF9-175F-4955-B2CE-BF88BD4BCDF2}" dt="2023-07-04T13:08:27.494" v="57" actId="478"/>
            <ac:spMkLst>
              <pc:docMk/>
              <pc:sldMasterMk cId="3591437458" sldId="2147483648"/>
              <pc:sldLayoutMk cId="2778974981" sldId="2147483650"/>
              <ac:spMk id="8" creationId="{54EC5F5D-65B5-432F-B6D3-1AFAA67DEF72}"/>
            </ac:spMkLst>
          </pc:spChg>
        </pc:sldLayoutChg>
        <pc:sldLayoutChg chg="addSp modSp">
          <pc:chgData name="Pagliarosi, Giorgia" userId="b987781b-dc17-4dfb-90e8-873d9248b427" providerId="ADAL" clId="{EC66EDF9-175F-4955-B2CE-BF88BD4BCDF2}" dt="2023-07-04T13:08:48.830" v="59"/>
          <pc:sldLayoutMkLst>
            <pc:docMk/>
            <pc:sldMasterMk cId="3591437458" sldId="2147483648"/>
            <pc:sldLayoutMk cId="2825917361" sldId="2147483660"/>
          </pc:sldLayoutMkLst>
          <pc:spChg chg="add mod">
            <ac:chgData name="Pagliarosi, Giorgia" userId="b987781b-dc17-4dfb-90e8-873d9248b427" providerId="ADAL" clId="{EC66EDF9-175F-4955-B2CE-BF88BD4BCDF2}" dt="2023-07-04T13:08:48.830" v="59"/>
            <ac:spMkLst>
              <pc:docMk/>
              <pc:sldMasterMk cId="3591437458" sldId="2147483648"/>
              <pc:sldLayoutMk cId="2825917361" sldId="2147483660"/>
              <ac:spMk id="7" creationId="{FC9E42A7-6B34-1F97-76DA-EBB8E18730D0}"/>
            </ac:spMkLst>
          </pc:spChg>
        </pc:sldLayoutChg>
      </pc:sldMasterChg>
    </pc:docChg>
  </pc:docChgLst>
  <pc:docChgLst>
    <pc:chgData name="Pagliarosi, Giorgia" userId="b987781b-dc17-4dfb-90e8-873d9248b427" providerId="ADAL" clId="{2C1D8C97-21C7-46F8-B95B-6E80749D7806}"/>
    <pc:docChg chg="undo custSel delSld modSld">
      <pc:chgData name="Pagliarosi, Giorgia" userId="b987781b-dc17-4dfb-90e8-873d9248b427" providerId="ADAL" clId="{2C1D8C97-21C7-46F8-B95B-6E80749D7806}" dt="2023-07-05T08:06:15.433" v="91" actId="1035"/>
      <pc:docMkLst>
        <pc:docMk/>
      </pc:docMkLst>
      <pc:sldChg chg="addSp delSp modSp mod">
        <pc:chgData name="Pagliarosi, Giorgia" userId="b987781b-dc17-4dfb-90e8-873d9248b427" providerId="ADAL" clId="{2C1D8C97-21C7-46F8-B95B-6E80749D7806}" dt="2023-07-04T14:23:38.829" v="20" actId="1076"/>
        <pc:sldMkLst>
          <pc:docMk/>
          <pc:sldMk cId="2416892646" sldId="256"/>
        </pc:sldMkLst>
        <pc:spChg chg="add del mod">
          <ac:chgData name="Pagliarosi, Giorgia" userId="b987781b-dc17-4dfb-90e8-873d9248b427" providerId="ADAL" clId="{2C1D8C97-21C7-46F8-B95B-6E80749D7806}" dt="2023-07-04T14:22:37.918" v="9" actId="478"/>
          <ac:spMkLst>
            <pc:docMk/>
            <pc:sldMk cId="2416892646" sldId="256"/>
            <ac:spMk id="10" creationId="{8C63C8D8-6519-52FD-E748-A32E0D966FAB}"/>
          </ac:spMkLst>
        </pc:spChg>
        <pc:picChg chg="add mod ord modCrop">
          <ac:chgData name="Pagliarosi, Giorgia" userId="b987781b-dc17-4dfb-90e8-873d9248b427" providerId="ADAL" clId="{2C1D8C97-21C7-46F8-B95B-6E80749D7806}" dt="2023-07-04T14:23:38.829" v="20" actId="1076"/>
          <ac:picMkLst>
            <pc:docMk/>
            <pc:sldMk cId="2416892646" sldId="256"/>
            <ac:picMk id="6" creationId="{705CB8B5-66F9-EA76-D6E8-F26F61F387AE}"/>
          </ac:picMkLst>
        </pc:picChg>
        <pc:picChg chg="del">
          <ac:chgData name="Pagliarosi, Giorgia" userId="b987781b-dc17-4dfb-90e8-873d9248b427" providerId="ADAL" clId="{2C1D8C97-21C7-46F8-B95B-6E80749D7806}" dt="2023-07-04T14:22:28.600" v="8" actId="478"/>
          <ac:picMkLst>
            <pc:docMk/>
            <pc:sldMk cId="2416892646" sldId="256"/>
            <ac:picMk id="7" creationId="{544537AF-01FB-39A4-3952-D02072CEBEBB}"/>
          </ac:picMkLst>
        </pc:picChg>
        <pc:picChg chg="del">
          <ac:chgData name="Pagliarosi, Giorgia" userId="b987781b-dc17-4dfb-90e8-873d9248b427" providerId="ADAL" clId="{2C1D8C97-21C7-46F8-B95B-6E80749D7806}" dt="2023-07-04T14:23:17.906" v="18" actId="478"/>
          <ac:picMkLst>
            <pc:docMk/>
            <pc:sldMk cId="2416892646" sldId="256"/>
            <ac:picMk id="8" creationId="{4D1FDE1B-A6B8-AFAE-DA3F-7865A45C8DE0}"/>
          </ac:picMkLst>
        </pc:picChg>
      </pc:sldChg>
      <pc:sldChg chg="del">
        <pc:chgData name="Pagliarosi, Giorgia" userId="b987781b-dc17-4dfb-90e8-873d9248b427" providerId="ADAL" clId="{2C1D8C97-21C7-46F8-B95B-6E80749D7806}" dt="2023-07-05T08:05:34.324" v="51" actId="47"/>
        <pc:sldMkLst>
          <pc:docMk/>
          <pc:sldMk cId="1102379267" sldId="257"/>
        </pc:sldMkLst>
      </pc:sldChg>
      <pc:sldChg chg="modSp mod modShow">
        <pc:chgData name="Pagliarosi, Giorgia" userId="b987781b-dc17-4dfb-90e8-873d9248b427" providerId="ADAL" clId="{2C1D8C97-21C7-46F8-B95B-6E80749D7806}" dt="2023-07-04T14:24:03.227" v="22" actId="729"/>
        <pc:sldMkLst>
          <pc:docMk/>
          <pc:sldMk cId="3223711614" sldId="258"/>
        </pc:sldMkLst>
        <pc:picChg chg="mod">
          <ac:chgData name="Pagliarosi, Giorgia" userId="b987781b-dc17-4dfb-90e8-873d9248b427" providerId="ADAL" clId="{2C1D8C97-21C7-46F8-B95B-6E80749D7806}" dt="2023-07-04T14:23:50.310" v="21" actId="1076"/>
          <ac:picMkLst>
            <pc:docMk/>
            <pc:sldMk cId="3223711614" sldId="258"/>
            <ac:picMk id="2" creationId="{A2C36CD6-F842-FC6D-2544-BFA407A3C17C}"/>
          </ac:picMkLst>
        </pc:picChg>
      </pc:sldChg>
      <pc:sldChg chg="addSp modSp mod">
        <pc:chgData name="Pagliarosi, Giorgia" userId="b987781b-dc17-4dfb-90e8-873d9248b427" providerId="ADAL" clId="{2C1D8C97-21C7-46F8-B95B-6E80749D7806}" dt="2023-07-04T14:24:54.458" v="27" actId="571"/>
        <pc:sldMkLst>
          <pc:docMk/>
          <pc:sldMk cId="1545991025" sldId="259"/>
        </pc:sldMkLst>
        <pc:spChg chg="mod">
          <ac:chgData name="Pagliarosi, Giorgia" userId="b987781b-dc17-4dfb-90e8-873d9248b427" providerId="ADAL" clId="{2C1D8C97-21C7-46F8-B95B-6E80749D7806}" dt="2023-07-04T14:24:47.263" v="25" actId="571"/>
          <ac:spMkLst>
            <pc:docMk/>
            <pc:sldMk cId="1545991025" sldId="259"/>
            <ac:spMk id="53" creationId="{84409C03-995B-3164-9B19-68E7559F3E74}"/>
          </ac:spMkLst>
        </pc:spChg>
        <pc:spChg chg="mod">
          <ac:chgData name="Pagliarosi, Giorgia" userId="b987781b-dc17-4dfb-90e8-873d9248b427" providerId="ADAL" clId="{2C1D8C97-21C7-46F8-B95B-6E80749D7806}" dt="2023-07-04T14:24:47.263" v="25" actId="571"/>
          <ac:spMkLst>
            <pc:docMk/>
            <pc:sldMk cId="1545991025" sldId="259"/>
            <ac:spMk id="58" creationId="{B74E193C-97C8-67B1-347B-7AC2EE515444}"/>
          </ac:spMkLst>
        </pc:spChg>
        <pc:spChg chg="mod">
          <ac:chgData name="Pagliarosi, Giorgia" userId="b987781b-dc17-4dfb-90e8-873d9248b427" providerId="ADAL" clId="{2C1D8C97-21C7-46F8-B95B-6E80749D7806}" dt="2023-07-04T14:24:51.539" v="26" actId="571"/>
          <ac:spMkLst>
            <pc:docMk/>
            <pc:sldMk cId="1545991025" sldId="259"/>
            <ac:spMk id="64" creationId="{FED4FE17-0298-6138-D5E7-532D7AC37BA1}"/>
          </ac:spMkLst>
        </pc:spChg>
        <pc:spChg chg="mod">
          <ac:chgData name="Pagliarosi, Giorgia" userId="b987781b-dc17-4dfb-90e8-873d9248b427" providerId="ADAL" clId="{2C1D8C97-21C7-46F8-B95B-6E80749D7806}" dt="2023-07-04T14:24:51.539" v="26" actId="571"/>
          <ac:spMkLst>
            <pc:docMk/>
            <pc:sldMk cId="1545991025" sldId="259"/>
            <ac:spMk id="65" creationId="{8D2D58F7-D46A-F34E-6A61-BF72BCAAC786}"/>
          </ac:spMkLst>
        </pc:spChg>
        <pc:spChg chg="mod">
          <ac:chgData name="Pagliarosi, Giorgia" userId="b987781b-dc17-4dfb-90e8-873d9248b427" providerId="ADAL" clId="{2C1D8C97-21C7-46F8-B95B-6E80749D7806}" dt="2023-07-04T14:24:54.458" v="27" actId="571"/>
          <ac:spMkLst>
            <pc:docMk/>
            <pc:sldMk cId="1545991025" sldId="259"/>
            <ac:spMk id="67" creationId="{0EC08EC6-2DED-9DDC-6637-7BDBCC1828C4}"/>
          </ac:spMkLst>
        </pc:spChg>
        <pc:spChg chg="mod">
          <ac:chgData name="Pagliarosi, Giorgia" userId="b987781b-dc17-4dfb-90e8-873d9248b427" providerId="ADAL" clId="{2C1D8C97-21C7-46F8-B95B-6E80749D7806}" dt="2023-07-04T14:24:54.458" v="27" actId="571"/>
          <ac:spMkLst>
            <pc:docMk/>
            <pc:sldMk cId="1545991025" sldId="259"/>
            <ac:spMk id="68" creationId="{DF901B23-DC44-265C-0DAC-6B2BA8263C75}"/>
          </ac:spMkLst>
        </pc:spChg>
        <pc:grpChg chg="mod">
          <ac:chgData name="Pagliarosi, Giorgia" userId="b987781b-dc17-4dfb-90e8-873d9248b427" providerId="ADAL" clId="{2C1D8C97-21C7-46F8-B95B-6E80749D7806}" dt="2023-07-04T14:24:39.757" v="24" actId="1076"/>
          <ac:grpSpMkLst>
            <pc:docMk/>
            <pc:sldMk cId="1545991025" sldId="259"/>
            <ac:grpSpMk id="4" creationId="{74E55C78-5AEE-198F-5B9E-34CBB40AE63D}"/>
          </ac:grpSpMkLst>
        </pc:grpChg>
        <pc:grpChg chg="add mod">
          <ac:chgData name="Pagliarosi, Giorgia" userId="b987781b-dc17-4dfb-90e8-873d9248b427" providerId="ADAL" clId="{2C1D8C97-21C7-46F8-B95B-6E80749D7806}" dt="2023-07-04T14:24:47.263" v="25" actId="571"/>
          <ac:grpSpMkLst>
            <pc:docMk/>
            <pc:sldMk cId="1545991025" sldId="259"/>
            <ac:grpSpMk id="52" creationId="{24E7E831-27A0-5B64-F1EA-2161CF6C6C97}"/>
          </ac:grpSpMkLst>
        </pc:grpChg>
        <pc:grpChg chg="add mod">
          <ac:chgData name="Pagliarosi, Giorgia" userId="b987781b-dc17-4dfb-90e8-873d9248b427" providerId="ADAL" clId="{2C1D8C97-21C7-46F8-B95B-6E80749D7806}" dt="2023-07-04T14:24:51.539" v="26" actId="571"/>
          <ac:grpSpMkLst>
            <pc:docMk/>
            <pc:sldMk cId="1545991025" sldId="259"/>
            <ac:grpSpMk id="62" creationId="{72843C58-CC96-11CC-2FA4-CF64C82C33E0}"/>
          </ac:grpSpMkLst>
        </pc:grpChg>
        <pc:grpChg chg="add mod">
          <ac:chgData name="Pagliarosi, Giorgia" userId="b987781b-dc17-4dfb-90e8-873d9248b427" providerId="ADAL" clId="{2C1D8C97-21C7-46F8-B95B-6E80749D7806}" dt="2023-07-04T14:24:54.458" v="27" actId="571"/>
          <ac:grpSpMkLst>
            <pc:docMk/>
            <pc:sldMk cId="1545991025" sldId="259"/>
            <ac:grpSpMk id="66" creationId="{3A4C802D-4517-7989-9068-A5B30D55F23B}"/>
          </ac:grpSpMkLst>
        </pc:grpChg>
      </pc:sldChg>
      <pc:sldChg chg="delSp modSp mod">
        <pc:chgData name="Pagliarosi, Giorgia" userId="b987781b-dc17-4dfb-90e8-873d9248b427" providerId="ADAL" clId="{2C1D8C97-21C7-46F8-B95B-6E80749D7806}" dt="2023-07-04T14:26:16.615" v="32" actId="478"/>
        <pc:sldMkLst>
          <pc:docMk/>
          <pc:sldMk cId="3323449855" sldId="261"/>
        </pc:sldMkLst>
        <pc:grpChg chg="del">
          <ac:chgData name="Pagliarosi, Giorgia" userId="b987781b-dc17-4dfb-90e8-873d9248b427" providerId="ADAL" clId="{2C1D8C97-21C7-46F8-B95B-6E80749D7806}" dt="2023-07-04T14:26:16.615" v="32" actId="478"/>
          <ac:grpSpMkLst>
            <pc:docMk/>
            <pc:sldMk cId="3323449855" sldId="261"/>
            <ac:grpSpMk id="9" creationId="{8FA71054-7A4E-01B2-1611-8A65DD19A487}"/>
          </ac:grpSpMkLst>
        </pc:grpChg>
        <pc:grpChg chg="mod">
          <ac:chgData name="Pagliarosi, Giorgia" userId="b987781b-dc17-4dfb-90e8-873d9248b427" providerId="ADAL" clId="{2C1D8C97-21C7-46F8-B95B-6E80749D7806}" dt="2023-07-04T14:25:47.164" v="31" actId="1076"/>
          <ac:grpSpMkLst>
            <pc:docMk/>
            <pc:sldMk cId="3323449855" sldId="261"/>
            <ac:grpSpMk id="17" creationId="{60393559-6ECE-4320-49BE-5F5CC64EE132}"/>
          </ac:grpSpMkLst>
        </pc:grpChg>
        <pc:picChg chg="del mod">
          <ac:chgData name="Pagliarosi, Giorgia" userId="b987781b-dc17-4dfb-90e8-873d9248b427" providerId="ADAL" clId="{2C1D8C97-21C7-46F8-B95B-6E80749D7806}" dt="2023-07-04T14:25:39.305" v="30" actId="478"/>
          <ac:picMkLst>
            <pc:docMk/>
            <pc:sldMk cId="3323449855" sldId="261"/>
            <ac:picMk id="4" creationId="{535B11EB-CE39-9EA4-CE8B-F56B89DEAD3F}"/>
          </ac:picMkLst>
        </pc:picChg>
      </pc:sldChg>
      <pc:sldChg chg="addSp delSp modSp mod">
        <pc:chgData name="Pagliarosi, Giorgia" userId="b987781b-dc17-4dfb-90e8-873d9248b427" providerId="ADAL" clId="{2C1D8C97-21C7-46F8-B95B-6E80749D7806}" dt="2023-07-05T08:05:22.586" v="50" actId="478"/>
        <pc:sldMkLst>
          <pc:docMk/>
          <pc:sldMk cId="3934799065" sldId="269"/>
        </pc:sldMkLst>
        <pc:spChg chg="add mod">
          <ac:chgData name="Pagliarosi, Giorgia" userId="b987781b-dc17-4dfb-90e8-873d9248b427" providerId="ADAL" clId="{2C1D8C97-21C7-46F8-B95B-6E80749D7806}" dt="2023-07-04T15:00:45.101" v="48" actId="20577"/>
          <ac:spMkLst>
            <pc:docMk/>
            <pc:sldMk cId="3934799065" sldId="269"/>
            <ac:spMk id="4" creationId="{BE1CE909-6E76-3E6A-7B5F-44AD1DB9F872}"/>
          </ac:spMkLst>
        </pc:spChg>
        <pc:spChg chg="del">
          <ac:chgData name="Pagliarosi, Giorgia" userId="b987781b-dc17-4dfb-90e8-873d9248b427" providerId="ADAL" clId="{2C1D8C97-21C7-46F8-B95B-6E80749D7806}" dt="2023-07-05T08:05:18.531" v="49" actId="478"/>
          <ac:spMkLst>
            <pc:docMk/>
            <pc:sldMk cId="3934799065" sldId="269"/>
            <ac:spMk id="5" creationId="{F18DD676-B753-4CB8-A8F7-2BEFC134999E}"/>
          </ac:spMkLst>
        </pc:spChg>
        <pc:spChg chg="add del mod">
          <ac:chgData name="Pagliarosi, Giorgia" userId="b987781b-dc17-4dfb-90e8-873d9248b427" providerId="ADAL" clId="{2C1D8C97-21C7-46F8-B95B-6E80749D7806}" dt="2023-07-05T08:05:22.586" v="50" actId="478"/>
          <ac:spMkLst>
            <pc:docMk/>
            <pc:sldMk cId="3934799065" sldId="269"/>
            <ac:spMk id="6" creationId="{1975F62D-8CF2-66AA-3418-87C6AD98BF4C}"/>
          </ac:spMkLst>
        </pc:spChg>
      </pc:sldChg>
      <pc:sldChg chg="delSp modSp mod">
        <pc:chgData name="Pagliarosi, Giorgia" userId="b987781b-dc17-4dfb-90e8-873d9248b427" providerId="ADAL" clId="{2C1D8C97-21C7-46F8-B95B-6E80749D7806}" dt="2023-07-05T08:06:15.433" v="91" actId="1035"/>
        <pc:sldMkLst>
          <pc:docMk/>
          <pc:sldMk cId="3055290337" sldId="270"/>
        </pc:sldMkLst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5" creationId="{C6BAF5AA-3284-C137-A5BD-96274238B892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9" creationId="{314D6916-1C56-E385-70E2-D719E40D17BF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15" creationId="{6FB10EBA-F8F3-9FB6-7883-002D69E2A9E3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30" creationId="{33A3E788-3DC3-0649-6BA0-2519297F9376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36" creationId="{54575EAF-3BFB-FE9E-99A8-6024D1B936C7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43" creationId="{2FEBD8C5-1F8E-B69B-8738-1B58794D4657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62" creationId="{7AFB8465-990F-B353-2BD5-F6C1E06A242D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64" creationId="{C288A012-E1B9-36CF-E6D7-BFE4F7677144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65" creationId="{A8367E1D-D1BE-F69D-07FA-AC71C95619A9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67" creationId="{69457AEF-9E2B-B78E-3933-45D04CBDAB65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68" creationId="{FFF6EA23-7624-7F65-A646-9E56648950CB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76" creationId="{2C56973D-26C0-DFEF-4EEC-2DD50F33E3E0}"/>
          </ac:spMkLst>
        </pc:spChg>
        <pc:spChg chg="del">
          <ac:chgData name="Pagliarosi, Giorgia" userId="b987781b-dc17-4dfb-90e8-873d9248b427" providerId="ADAL" clId="{2C1D8C97-21C7-46F8-B95B-6E80749D7806}" dt="2023-07-05T08:05:56.319" v="52" actId="478"/>
          <ac:spMkLst>
            <pc:docMk/>
            <pc:sldMk cId="3055290337" sldId="270"/>
            <ac:spMk id="77" creationId="{08787143-1314-13EC-25D3-AB3E299D8BF8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78" creationId="{6695680C-4E0F-62E1-370A-7D3589444488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79" creationId="{71E994B2-7803-E6DA-7464-5B80D43CE25A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80" creationId="{475E4A57-6FEB-D536-431A-7C899B339529}"/>
          </ac:spMkLst>
        </pc:spChg>
        <pc:spChg chg="del">
          <ac:chgData name="Pagliarosi, Giorgia" userId="b987781b-dc17-4dfb-90e8-873d9248b427" providerId="ADAL" clId="{2C1D8C97-21C7-46F8-B95B-6E80749D7806}" dt="2023-07-05T08:05:56.319" v="52" actId="478"/>
          <ac:spMkLst>
            <pc:docMk/>
            <pc:sldMk cId="3055290337" sldId="270"/>
            <ac:spMk id="81" creationId="{6BE43509-FC7A-F998-7197-37C8252D630D}"/>
          </ac:spMkLst>
        </pc:spChg>
        <pc:spChg chg="mod">
          <ac:chgData name="Pagliarosi, Giorgia" userId="b987781b-dc17-4dfb-90e8-873d9248b427" providerId="ADAL" clId="{2C1D8C97-21C7-46F8-B95B-6E80749D7806}" dt="2023-07-05T08:06:15.433" v="91" actId="1035"/>
          <ac:spMkLst>
            <pc:docMk/>
            <pc:sldMk cId="3055290337" sldId="270"/>
            <ac:spMk id="82" creationId="{46099C07-6060-A99D-B81F-EF3DA629B600}"/>
          </ac:spMkLst>
        </pc:spChg>
        <pc:grpChg chg="mod">
          <ac:chgData name="Pagliarosi, Giorgia" userId="b987781b-dc17-4dfb-90e8-873d9248b427" providerId="ADAL" clId="{2C1D8C97-21C7-46F8-B95B-6E80749D7806}" dt="2023-07-05T08:06:15.433" v="91" actId="1035"/>
          <ac:grpSpMkLst>
            <pc:docMk/>
            <pc:sldMk cId="3055290337" sldId="270"/>
            <ac:grpSpMk id="4" creationId="{74E55C78-5AEE-198F-5B9E-34CBB40AE63D}"/>
          </ac:grpSpMkLst>
        </pc:grpChg>
        <pc:grpChg chg="mod">
          <ac:chgData name="Pagliarosi, Giorgia" userId="b987781b-dc17-4dfb-90e8-873d9248b427" providerId="ADAL" clId="{2C1D8C97-21C7-46F8-B95B-6E80749D7806}" dt="2023-07-05T08:06:15.433" v="91" actId="1035"/>
          <ac:grpSpMkLst>
            <pc:docMk/>
            <pc:sldMk cId="3055290337" sldId="270"/>
            <ac:grpSpMk id="42" creationId="{3EADD2B3-2056-80A0-B62E-86C5237BC3D3}"/>
          </ac:grpSpMkLst>
        </pc:grpChg>
        <pc:grpChg chg="mod">
          <ac:chgData name="Pagliarosi, Giorgia" userId="b987781b-dc17-4dfb-90e8-873d9248b427" providerId="ADAL" clId="{2C1D8C97-21C7-46F8-B95B-6E80749D7806}" dt="2023-07-05T08:06:15.433" v="91" actId="1035"/>
          <ac:grpSpMkLst>
            <pc:docMk/>
            <pc:sldMk cId="3055290337" sldId="270"/>
            <ac:grpSpMk id="49" creationId="{4280CBD1-61E8-D382-9168-C8F709B6EA83}"/>
          </ac:grpSpMkLst>
        </pc:grpChg>
        <pc:grpChg chg="mod">
          <ac:chgData name="Pagliarosi, Giorgia" userId="b987781b-dc17-4dfb-90e8-873d9248b427" providerId="ADAL" clId="{2C1D8C97-21C7-46F8-B95B-6E80749D7806}" dt="2023-07-05T08:06:15.433" v="91" actId="1035"/>
          <ac:grpSpMkLst>
            <pc:docMk/>
            <pc:sldMk cId="3055290337" sldId="270"/>
            <ac:grpSpMk id="50" creationId="{CAD5B60C-FF86-DF5F-00DC-BBF7B79ECFAC}"/>
          </ac:grpSpMkLst>
        </pc:grpChg>
        <pc:grpChg chg="mod">
          <ac:chgData name="Pagliarosi, Giorgia" userId="b987781b-dc17-4dfb-90e8-873d9248b427" providerId="ADAL" clId="{2C1D8C97-21C7-46F8-B95B-6E80749D7806}" dt="2023-07-05T08:06:15.433" v="91" actId="1035"/>
          <ac:grpSpMkLst>
            <pc:docMk/>
            <pc:sldMk cId="3055290337" sldId="270"/>
            <ac:grpSpMk id="51" creationId="{F32A67EF-CC2F-35A0-3C66-E88DA7BDC055}"/>
          </ac:grpSpMkLst>
        </pc:grp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6" creationId="{0738EA7D-742B-EFA2-FAA0-4BD5C512D841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10" creationId="{37DC9582-CBBC-E019-CBB6-CEFE89D3BAE9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12" creationId="{79196779-9F65-3C54-84D8-CCFB87A4DA2F}"/>
          </ac:picMkLst>
        </pc:picChg>
        <pc:picChg chg="del">
          <ac:chgData name="Pagliarosi, Giorgia" userId="b987781b-dc17-4dfb-90e8-873d9248b427" providerId="ADAL" clId="{2C1D8C97-21C7-46F8-B95B-6E80749D7806}" dt="2023-07-05T08:05:56.319" v="52" actId="478"/>
          <ac:picMkLst>
            <pc:docMk/>
            <pc:sldMk cId="3055290337" sldId="270"/>
            <ac:picMk id="14" creationId="{9A55D883-EE89-45A4-6133-D23C8E856194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16" creationId="{E84773AD-CCA9-E752-1C01-36DE4A4A1038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17" creationId="{BCF8B53C-D35F-4288-CC2B-474E93B0B96F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18" creationId="{9810C6E6-1358-D33E-F0DB-40EB2D141749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1" creationId="{02F9FA1D-4A9A-7520-1E3E-E183D33C2C67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2" creationId="{27D22C30-52AE-7528-1389-97591388466B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3" creationId="{416F2C55-C19B-498A-7410-7AA2ED237A02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7" creationId="{AC3A55A4-CA99-C5D8-CFC6-8C78044A9335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8" creationId="{B378C5FC-CF80-9934-01AA-AE5CAB284AE4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39" creationId="{BBED9563-3E17-DB23-2F39-1182C889CC67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44" creationId="{3317D9BB-6D60-F4E7-4661-672E8D643B8E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45" creationId="{FA79924A-1139-A9C2-90BE-3C093156F089}"/>
          </ac:picMkLst>
        </pc:picChg>
        <pc:picChg chg="mod">
          <ac:chgData name="Pagliarosi, Giorgia" userId="b987781b-dc17-4dfb-90e8-873d9248b427" providerId="ADAL" clId="{2C1D8C97-21C7-46F8-B95B-6E80749D7806}" dt="2023-07-05T08:06:15.433" v="91" actId="1035"/>
          <ac:picMkLst>
            <pc:docMk/>
            <pc:sldMk cId="3055290337" sldId="270"/>
            <ac:picMk id="46" creationId="{9ED58962-8B3E-138D-4C88-6C05C9CE44EC}"/>
          </ac:picMkLst>
        </pc:pic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7" creationId="{E95BAC04-7073-8ECE-9D1B-CD17BB9F0700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8" creationId="{BD8D715A-C4AC-6DA4-84C8-4BBCF80D665B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11" creationId="{A9125113-6DB8-308A-258B-2E91AB610B25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19" creationId="{CD97717B-9376-9B4A-FE76-0133C427F116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20" creationId="{19FF7F0C-80AE-F50E-98D6-F054702E51DD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34" creationId="{C9E7BDE8-BDFC-4307-DF0B-EA31EEB6AE00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35" creationId="{23A82175-3014-124E-2B9A-30A83D3BF3DC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40" creationId="{14BFDDC2-91E1-B61C-C890-25E17954038F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41" creationId="{6E1C50D7-61D1-D20C-3906-A70F54BD4374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47" creationId="{D0164CA1-0B13-49C0-E333-238C9A5546C0}"/>
          </ac:cxnSpMkLst>
        </pc:cxnChg>
        <pc:cxnChg chg="mod">
          <ac:chgData name="Pagliarosi, Giorgia" userId="b987781b-dc17-4dfb-90e8-873d9248b427" providerId="ADAL" clId="{2C1D8C97-21C7-46F8-B95B-6E80749D7806}" dt="2023-07-05T08:06:15.433" v="91" actId="1035"/>
          <ac:cxnSpMkLst>
            <pc:docMk/>
            <pc:sldMk cId="3055290337" sldId="270"/>
            <ac:cxnSpMk id="48" creationId="{100646CE-9803-4D28-4641-B80086412AA0}"/>
          </ac:cxnSpMkLst>
        </pc:cxnChg>
      </pc:sldChg>
    </pc:docChg>
  </pc:docChgLst>
  <pc:docChgLst>
    <pc:chgData name="Rossi, Ludovico Alì" userId="612f33fc-3ab6-4d49-b3e6-5160737de39c" providerId="ADAL" clId="{0101EF91-47E6-4FFF-A550-8FA94F4057F4}"/>
    <pc:docChg chg="undo redo custSel addSld delSld modSld">
      <pc:chgData name="Rossi, Ludovico Alì" userId="612f33fc-3ab6-4d49-b3e6-5160737de39c" providerId="ADAL" clId="{0101EF91-47E6-4FFF-A550-8FA94F4057F4}" dt="2023-07-05T08:07:19.251" v="2280" actId="14100"/>
      <pc:docMkLst>
        <pc:docMk/>
      </pc:docMkLst>
      <pc:sldChg chg="addSp delSp modSp del mod">
        <pc:chgData name="Rossi, Ludovico Alì" userId="612f33fc-3ab6-4d49-b3e6-5160737de39c" providerId="ADAL" clId="{0101EF91-47E6-4FFF-A550-8FA94F4057F4}" dt="2023-07-04T14:42:45.767" v="1001" actId="47"/>
        <pc:sldMkLst>
          <pc:docMk/>
          <pc:sldMk cId="2416892646" sldId="256"/>
        </pc:sldMkLst>
        <pc:spChg chg="mod">
          <ac:chgData name="Rossi, Ludovico Alì" userId="612f33fc-3ab6-4d49-b3e6-5160737de39c" providerId="ADAL" clId="{0101EF91-47E6-4FFF-A550-8FA94F4057F4}" dt="2023-07-04T14:06:02.738" v="840" actId="2711"/>
          <ac:spMkLst>
            <pc:docMk/>
            <pc:sldMk cId="2416892646" sldId="256"/>
            <ac:spMk id="3" creationId="{350F7673-4CDE-4739-943F-69412A824714}"/>
          </ac:spMkLst>
        </pc:spChg>
        <pc:spChg chg="del">
          <ac:chgData name="Rossi, Ludovico Alì" userId="612f33fc-3ab6-4d49-b3e6-5160737de39c" providerId="ADAL" clId="{0101EF91-47E6-4FFF-A550-8FA94F4057F4}" dt="2023-07-04T14:02:49.256" v="834" actId="931"/>
          <ac:spMkLst>
            <pc:docMk/>
            <pc:sldMk cId="2416892646" sldId="256"/>
            <ac:spMk id="4" creationId="{FFBEF5AF-7230-45CC-BBFF-ED162C877A3B}"/>
          </ac:spMkLst>
        </pc:spChg>
        <pc:spChg chg="mod">
          <ac:chgData name="Rossi, Ludovico Alì" userId="612f33fc-3ab6-4d49-b3e6-5160737de39c" providerId="ADAL" clId="{0101EF91-47E6-4FFF-A550-8FA94F4057F4}" dt="2023-07-04T14:06:08.999" v="841" actId="2711"/>
          <ac:spMkLst>
            <pc:docMk/>
            <pc:sldMk cId="2416892646" sldId="256"/>
            <ac:spMk id="5" creationId="{F18DD676-B753-4CB8-A8F7-2BEFC134999E}"/>
          </ac:spMkLst>
        </pc:spChg>
        <pc:spChg chg="add del mod">
          <ac:chgData name="Rossi, Ludovico Alì" userId="612f33fc-3ab6-4d49-b3e6-5160737de39c" providerId="ADAL" clId="{0101EF91-47E6-4FFF-A550-8FA94F4057F4}" dt="2023-07-04T14:41:34.154" v="994" actId="478"/>
          <ac:spMkLst>
            <pc:docMk/>
            <pc:sldMk cId="2416892646" sldId="256"/>
            <ac:spMk id="12" creationId="{B026FDEC-01C7-E929-F99F-8CC3349A4003}"/>
          </ac:spMkLst>
        </pc:spChg>
        <pc:picChg chg="del">
          <ac:chgData name="Rossi, Ludovico Alì" userId="612f33fc-3ab6-4d49-b3e6-5160737de39c" providerId="ADAL" clId="{0101EF91-47E6-4FFF-A550-8FA94F4057F4}" dt="2023-07-04T14:34:13.719" v="922" actId="478"/>
          <ac:picMkLst>
            <pc:docMk/>
            <pc:sldMk cId="2416892646" sldId="256"/>
            <ac:picMk id="6" creationId="{705CB8B5-66F9-EA76-D6E8-F26F61F387AE}"/>
          </ac:picMkLst>
        </pc:picChg>
        <pc:picChg chg="add mod modCrop">
          <ac:chgData name="Rossi, Ludovico Alì" userId="612f33fc-3ab6-4d49-b3e6-5160737de39c" providerId="ADAL" clId="{0101EF91-47E6-4FFF-A550-8FA94F4057F4}" dt="2023-07-04T14:03:06.346" v="839" actId="18131"/>
          <ac:picMkLst>
            <pc:docMk/>
            <pc:sldMk cId="2416892646" sldId="256"/>
            <ac:picMk id="7" creationId="{544537AF-01FB-39A4-3952-D02072CEBEBB}"/>
          </ac:picMkLst>
        </pc:picChg>
        <pc:picChg chg="add mod">
          <ac:chgData name="Rossi, Ludovico Alì" userId="612f33fc-3ab6-4d49-b3e6-5160737de39c" providerId="ADAL" clId="{0101EF91-47E6-4FFF-A550-8FA94F4057F4}" dt="2023-07-04T14:22:24.837" v="921" actId="1076"/>
          <ac:picMkLst>
            <pc:docMk/>
            <pc:sldMk cId="2416892646" sldId="256"/>
            <ac:picMk id="8" creationId="{4D1FDE1B-A6B8-AFAE-DA3F-7865A45C8DE0}"/>
          </ac:picMkLst>
        </pc:picChg>
        <pc:picChg chg="add del mod modCrop">
          <ac:chgData name="Rossi, Ludovico Alì" userId="612f33fc-3ab6-4d49-b3e6-5160737de39c" providerId="ADAL" clId="{0101EF91-47E6-4FFF-A550-8FA94F4057F4}" dt="2023-07-04T14:38:02.590" v="959" actId="478"/>
          <ac:picMkLst>
            <pc:docMk/>
            <pc:sldMk cId="2416892646" sldId="256"/>
            <ac:picMk id="11" creationId="{667E6EA6-9B7B-4459-BFF6-82C18287510E}"/>
          </ac:picMkLst>
        </pc:picChg>
        <pc:picChg chg="add mod modCrop">
          <ac:chgData name="Rossi, Ludovico Alì" userId="612f33fc-3ab6-4d49-b3e6-5160737de39c" providerId="ADAL" clId="{0101EF91-47E6-4FFF-A550-8FA94F4057F4}" dt="2023-07-04T14:41:26.058" v="992" actId="732"/>
          <ac:picMkLst>
            <pc:docMk/>
            <pc:sldMk cId="2416892646" sldId="256"/>
            <ac:picMk id="13" creationId="{F8294DE9-2F0B-4443-A64E-0F1AC2E762CD}"/>
          </ac:picMkLst>
        </pc:picChg>
      </pc:sldChg>
      <pc:sldChg chg="addSp delSp modSp mod">
        <pc:chgData name="Rossi, Ludovico Alì" userId="612f33fc-3ab6-4d49-b3e6-5160737de39c" providerId="ADAL" clId="{0101EF91-47E6-4FFF-A550-8FA94F4057F4}" dt="2023-07-04T15:00:03.386" v="1289" actId="1036"/>
        <pc:sldMkLst>
          <pc:docMk/>
          <pc:sldMk cId="1102379267" sldId="257"/>
        </pc:sldMkLst>
        <pc:spChg chg="del mod topLvl">
          <ac:chgData name="Rossi, Ludovico Alì" userId="612f33fc-3ab6-4d49-b3e6-5160737de39c" providerId="ADAL" clId="{0101EF91-47E6-4FFF-A550-8FA94F4057F4}" dt="2023-07-04T14:53:05.196" v="1086" actId="478"/>
          <ac:spMkLst>
            <pc:docMk/>
            <pc:sldMk cId="1102379267" sldId="257"/>
            <ac:spMk id="7" creationId="{C1D8FB9F-49CA-5DF2-9536-15FFA8C5FBBC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8" creationId="{0A56584A-35FB-5CE9-FAD8-01E3DF7B9C29}"/>
          </ac:spMkLst>
        </pc:spChg>
        <pc:spChg chg="del mod topLvl">
          <ac:chgData name="Rossi, Ludovico Alì" userId="612f33fc-3ab6-4d49-b3e6-5160737de39c" providerId="ADAL" clId="{0101EF91-47E6-4FFF-A550-8FA94F4057F4}" dt="2023-07-04T14:55:20.825" v="1137" actId="478"/>
          <ac:spMkLst>
            <pc:docMk/>
            <pc:sldMk cId="1102379267" sldId="257"/>
            <ac:spMk id="9" creationId="{74B398A1-725F-A539-D073-D702D3C32A50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10" creationId="{B9E86C9E-540D-3696-3369-2DF358D9E0A8}"/>
          </ac:spMkLst>
        </pc:spChg>
        <pc:spChg chg="del mod topLvl">
          <ac:chgData name="Rossi, Ludovico Alì" userId="612f33fc-3ab6-4d49-b3e6-5160737de39c" providerId="ADAL" clId="{0101EF91-47E6-4FFF-A550-8FA94F4057F4}" dt="2023-07-04T14:57:54.680" v="1178" actId="478"/>
          <ac:spMkLst>
            <pc:docMk/>
            <pc:sldMk cId="1102379267" sldId="257"/>
            <ac:spMk id="11" creationId="{5212B2BD-8451-9DFA-0CAA-4A84F1BCD7CC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12" creationId="{58FBAEFF-EC10-131B-537A-973712F20772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14" creationId="{2983B96B-8924-AF49-D96C-EC53FEC69399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15" creationId="{1520405E-B222-E6FA-13CC-54DD60987345}"/>
          </ac:spMkLst>
        </pc:spChg>
        <pc:spChg chg="mod topLvl">
          <ac:chgData name="Rossi, Ludovico Alì" userId="612f33fc-3ab6-4d49-b3e6-5160737de39c" providerId="ADAL" clId="{0101EF91-47E6-4FFF-A550-8FA94F4057F4}" dt="2023-07-04T15:00:03.386" v="1289" actId="1036"/>
          <ac:spMkLst>
            <pc:docMk/>
            <pc:sldMk cId="1102379267" sldId="257"/>
            <ac:spMk id="16" creationId="{AEC800DF-6EDD-7814-8ABC-3E0BB8BE1E30}"/>
          </ac:spMkLst>
        </pc:spChg>
        <pc:spChg chg="del mod topLvl">
          <ac:chgData name="Rossi, Ludovico Alì" userId="612f33fc-3ab6-4d49-b3e6-5160737de39c" providerId="ADAL" clId="{0101EF91-47E6-4FFF-A550-8FA94F4057F4}" dt="2023-07-04T14:57:58.204" v="1179" actId="478"/>
          <ac:spMkLst>
            <pc:docMk/>
            <pc:sldMk cId="1102379267" sldId="257"/>
            <ac:spMk id="17" creationId="{CCFA4A62-0072-FC2C-8BEC-210868E83EC3}"/>
          </ac:spMkLst>
        </pc:spChg>
        <pc:spChg chg="del mod topLvl">
          <ac:chgData name="Rossi, Ludovico Alì" userId="612f33fc-3ab6-4d49-b3e6-5160737de39c" providerId="ADAL" clId="{0101EF91-47E6-4FFF-A550-8FA94F4057F4}" dt="2023-07-04T14:57:48.626" v="1176" actId="478"/>
          <ac:spMkLst>
            <pc:docMk/>
            <pc:sldMk cId="1102379267" sldId="257"/>
            <ac:spMk id="18" creationId="{EB9D3DED-DC71-BBF7-02A8-059F0048A9EB}"/>
          </ac:spMkLst>
        </pc:spChg>
        <pc:spChg chg="del mod topLvl">
          <ac:chgData name="Rossi, Ludovico Alì" userId="612f33fc-3ab6-4d49-b3e6-5160737de39c" providerId="ADAL" clId="{0101EF91-47E6-4FFF-A550-8FA94F4057F4}" dt="2023-07-04T14:57:49.839" v="1177" actId="478"/>
          <ac:spMkLst>
            <pc:docMk/>
            <pc:sldMk cId="1102379267" sldId="257"/>
            <ac:spMk id="19" creationId="{2022080C-2E73-5A67-753F-6CD92F58B937}"/>
          </ac:spMkLst>
        </pc:spChg>
        <pc:spChg chg="del mod topLvl">
          <ac:chgData name="Rossi, Ludovico Alì" userId="612f33fc-3ab6-4d49-b3e6-5160737de39c" providerId="ADAL" clId="{0101EF91-47E6-4FFF-A550-8FA94F4057F4}" dt="2023-07-04T14:57:59.075" v="1180" actId="478"/>
          <ac:spMkLst>
            <pc:docMk/>
            <pc:sldMk cId="1102379267" sldId="257"/>
            <ac:spMk id="20" creationId="{28ACF294-F04F-823F-467E-C1CA918C8E70}"/>
          </ac:spMkLst>
        </pc:spChg>
        <pc:spChg chg="del mod topLvl">
          <ac:chgData name="Rossi, Ludovico Alì" userId="612f33fc-3ab6-4d49-b3e6-5160737de39c" providerId="ADAL" clId="{0101EF91-47E6-4FFF-A550-8FA94F4057F4}" dt="2023-07-04T14:57:59.875" v="1181" actId="478"/>
          <ac:spMkLst>
            <pc:docMk/>
            <pc:sldMk cId="1102379267" sldId="257"/>
            <ac:spMk id="21" creationId="{34EFF436-3C8A-2322-F929-049594FB1FA1}"/>
          </ac:spMkLst>
        </pc:spChg>
        <pc:spChg chg="add del mod">
          <ac:chgData name="Rossi, Ludovico Alì" userId="612f33fc-3ab6-4d49-b3e6-5160737de39c" providerId="ADAL" clId="{0101EF91-47E6-4FFF-A550-8FA94F4057F4}" dt="2023-07-04T13:30:09.062" v="59" actId="478"/>
          <ac:spMkLst>
            <pc:docMk/>
            <pc:sldMk cId="1102379267" sldId="257"/>
            <ac:spMk id="22" creationId="{90B6AB9A-91BE-4978-C773-6CBB793567EB}"/>
          </ac:spMkLst>
        </pc:spChg>
        <pc:spChg chg="add mod">
          <ac:chgData name="Rossi, Ludovico Alì" userId="612f33fc-3ab6-4d49-b3e6-5160737de39c" providerId="ADAL" clId="{0101EF91-47E6-4FFF-A550-8FA94F4057F4}" dt="2023-07-04T14:06:29.693" v="844" actId="2711"/>
          <ac:spMkLst>
            <pc:docMk/>
            <pc:sldMk cId="1102379267" sldId="257"/>
            <ac:spMk id="24" creationId="{361289BB-9438-F30D-3C54-A7E656F9E7AA}"/>
          </ac:spMkLst>
        </pc:spChg>
        <pc:grpChg chg="add del mod">
          <ac:chgData name="Rossi, Ludovico Alì" userId="612f33fc-3ab6-4d49-b3e6-5160737de39c" providerId="ADAL" clId="{0101EF91-47E6-4FFF-A550-8FA94F4057F4}" dt="2023-07-04T14:55:25.797" v="1138" actId="165"/>
          <ac:grpSpMkLst>
            <pc:docMk/>
            <pc:sldMk cId="1102379267" sldId="257"/>
            <ac:grpSpMk id="2" creationId="{2AC3AC2E-A057-7F2A-1CD7-10E4CC480F23}"/>
          </ac:grpSpMkLst>
        </pc:grpChg>
        <pc:grpChg chg="add mod">
          <ac:chgData name="Rossi, Ludovico Alì" userId="612f33fc-3ab6-4d49-b3e6-5160737de39c" providerId="ADAL" clId="{0101EF91-47E6-4FFF-A550-8FA94F4057F4}" dt="2023-07-04T13:30:48.089" v="82" actId="164"/>
          <ac:grpSpMkLst>
            <pc:docMk/>
            <pc:sldMk cId="1102379267" sldId="257"/>
            <ac:grpSpMk id="25" creationId="{B8335847-C97F-C99E-C639-B386EFB5C6EB}"/>
          </ac:grpSpMkLst>
        </pc:grpChg>
        <pc:cxnChg chg="del mod topLvl">
          <ac:chgData name="Rossi, Ludovico Alì" userId="612f33fc-3ab6-4d49-b3e6-5160737de39c" providerId="ADAL" clId="{0101EF91-47E6-4FFF-A550-8FA94F4057F4}" dt="2023-07-04T14:58:03.708" v="1183" actId="478"/>
          <ac:cxnSpMkLst>
            <pc:docMk/>
            <pc:sldMk cId="1102379267" sldId="257"/>
            <ac:cxnSpMk id="4" creationId="{08833E3C-22EC-9992-AC8A-D4327510625D}"/>
          </ac:cxnSpMkLst>
        </pc:cxnChg>
        <pc:cxnChg chg="del mod topLvl">
          <ac:chgData name="Rossi, Ludovico Alì" userId="612f33fc-3ab6-4d49-b3e6-5160737de39c" providerId="ADAL" clId="{0101EF91-47E6-4FFF-A550-8FA94F4057F4}" dt="2023-07-04T14:58:02.746" v="1182" actId="478"/>
          <ac:cxnSpMkLst>
            <pc:docMk/>
            <pc:sldMk cId="1102379267" sldId="257"/>
            <ac:cxnSpMk id="5" creationId="{9A3106EF-4FBA-0B2D-D69A-11D4829BB083}"/>
          </ac:cxnSpMkLst>
        </pc:cxnChg>
        <pc:cxnChg chg="mod topLvl">
          <ac:chgData name="Rossi, Ludovico Alì" userId="612f33fc-3ab6-4d49-b3e6-5160737de39c" providerId="ADAL" clId="{0101EF91-47E6-4FFF-A550-8FA94F4057F4}" dt="2023-07-04T15:00:03.386" v="1289" actId="1036"/>
          <ac:cxnSpMkLst>
            <pc:docMk/>
            <pc:sldMk cId="1102379267" sldId="257"/>
            <ac:cxnSpMk id="6" creationId="{9C78D303-8302-F73A-E7D1-DDEEE084DC03}"/>
          </ac:cxnSpMkLst>
        </pc:cxnChg>
      </pc:sldChg>
      <pc:sldChg chg="addSp modSp add del mod">
        <pc:chgData name="Rossi, Ludovico Alì" userId="612f33fc-3ab6-4d49-b3e6-5160737de39c" providerId="ADAL" clId="{0101EF91-47E6-4FFF-A550-8FA94F4057F4}" dt="2023-07-04T14:53:07.215" v="1087" actId="47"/>
        <pc:sldMkLst>
          <pc:docMk/>
          <pc:sldMk cId="3223711614" sldId="258"/>
        </pc:sldMkLst>
        <pc:spChg chg="add mod">
          <ac:chgData name="Rossi, Ludovico Alì" userId="612f33fc-3ab6-4d49-b3e6-5160737de39c" providerId="ADAL" clId="{0101EF91-47E6-4FFF-A550-8FA94F4057F4}" dt="2023-07-04T14:06:40.199" v="846" actId="113"/>
          <ac:spMkLst>
            <pc:docMk/>
            <pc:sldMk cId="3223711614" sldId="258"/>
            <ac:spMk id="4" creationId="{B56CD4B9-D87C-22E5-90C7-6B42C24C3779}"/>
          </ac:spMkLst>
        </pc:spChg>
        <pc:picChg chg="add mod">
          <ac:chgData name="Rossi, Ludovico Alì" userId="612f33fc-3ab6-4d49-b3e6-5160737de39c" providerId="ADAL" clId="{0101EF91-47E6-4FFF-A550-8FA94F4057F4}" dt="2023-07-04T14:11:43.109" v="918" actId="14861"/>
          <ac:picMkLst>
            <pc:docMk/>
            <pc:sldMk cId="3223711614" sldId="258"/>
            <ac:picMk id="2" creationId="{A2C36CD6-F842-FC6D-2544-BFA407A3C17C}"/>
          </ac:picMkLst>
        </pc:picChg>
      </pc:sldChg>
      <pc:sldChg chg="addSp delSp modSp add del mod">
        <pc:chgData name="Rossi, Ludovico Alì" userId="612f33fc-3ab6-4d49-b3e6-5160737de39c" providerId="ADAL" clId="{0101EF91-47E6-4FFF-A550-8FA94F4057F4}" dt="2023-07-04T15:45:53.800" v="2259" actId="47"/>
        <pc:sldMkLst>
          <pc:docMk/>
          <pc:sldMk cId="1545991025" sldId="259"/>
        </pc:sldMkLst>
        <pc:spChg chg="add mod">
          <ac:chgData name="Rossi, Ludovico Alì" userId="612f33fc-3ab6-4d49-b3e6-5160737de39c" providerId="ADAL" clId="{0101EF91-47E6-4FFF-A550-8FA94F4057F4}" dt="2023-07-04T14:06:46.462" v="848" actId="113"/>
          <ac:spMkLst>
            <pc:docMk/>
            <pc:sldMk cId="1545991025" sldId="259"/>
            <ac:spMk id="2" creationId="{831262E0-C3D9-7012-72DA-7419A029A770}"/>
          </ac:spMkLst>
        </pc:spChg>
        <pc:spChg chg="mod">
          <ac:chgData name="Rossi, Ludovico Alì" userId="612f33fc-3ab6-4d49-b3e6-5160737de39c" providerId="ADAL" clId="{0101EF91-47E6-4FFF-A550-8FA94F4057F4}" dt="2023-07-04T13:38:54.605" v="242" actId="1038"/>
          <ac:spMkLst>
            <pc:docMk/>
            <pc:sldMk cId="1545991025" sldId="259"/>
            <ac:spMk id="5" creationId="{C6BAF5AA-3284-C137-A5BD-96274238B892}"/>
          </ac:spMkLst>
        </pc:spChg>
        <pc:spChg chg="mod">
          <ac:chgData name="Rossi, Ludovico Alì" userId="612f33fc-3ab6-4d49-b3e6-5160737de39c" providerId="ADAL" clId="{0101EF91-47E6-4FFF-A550-8FA94F4057F4}" dt="2023-07-04T13:38:54.605" v="242" actId="1038"/>
          <ac:spMkLst>
            <pc:docMk/>
            <pc:sldMk cId="1545991025" sldId="259"/>
            <ac:spMk id="9" creationId="{314D6916-1C56-E385-70E2-D719E40D17BF}"/>
          </ac:spMkLst>
        </pc:spChg>
        <pc:spChg chg="add mod">
          <ac:chgData name="Rossi, Ludovico Alì" userId="612f33fc-3ab6-4d49-b3e6-5160737de39c" providerId="ADAL" clId="{0101EF91-47E6-4FFF-A550-8FA94F4057F4}" dt="2023-07-04T13:38:54.605" v="242" actId="1038"/>
          <ac:spMkLst>
            <pc:docMk/>
            <pc:sldMk cId="1545991025" sldId="259"/>
            <ac:spMk id="15" creationId="{6FB10EBA-F8F3-9FB6-7883-002D69E2A9E3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2" creationId="{1A917CB5-1998-575F-28B7-7C488C231C6A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3" creationId="{2C036CB2-1C4A-3B14-B15D-154D3F4FEBF3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5" creationId="{72845852-CA50-A1E9-C01A-BCA06D8F1E74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6" creationId="{9C3BC811-1D3E-D7E6-3388-F6DAD624A8FF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8" creationId="{B4A2CE2F-CD0C-CF53-38A2-B595D89088DA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29" creationId="{85781F47-0EEB-F2CC-487E-F4EA1AB380EC}"/>
          </ac:spMkLst>
        </pc:spChg>
        <pc:spChg chg="add mod">
          <ac:chgData name="Rossi, Ludovico Alì" userId="612f33fc-3ab6-4d49-b3e6-5160737de39c" providerId="ADAL" clId="{0101EF91-47E6-4FFF-A550-8FA94F4057F4}" dt="2023-07-04T14:54:52.536" v="1133" actId="12789"/>
          <ac:spMkLst>
            <pc:docMk/>
            <pc:sldMk cId="1545991025" sldId="259"/>
            <ac:spMk id="30" creationId="{33A3E788-3DC3-0649-6BA0-2519297F9376}"/>
          </ac:spMkLst>
        </pc:spChg>
        <pc:spChg chg="add mod">
          <ac:chgData name="Rossi, Ludovico Alì" userId="612f33fc-3ab6-4d49-b3e6-5160737de39c" providerId="ADAL" clId="{0101EF91-47E6-4FFF-A550-8FA94F4057F4}" dt="2023-07-04T14:54:47.426" v="1132" actId="12789"/>
          <ac:spMkLst>
            <pc:docMk/>
            <pc:sldMk cId="1545991025" sldId="259"/>
            <ac:spMk id="36" creationId="{54575EAF-3BFB-FE9E-99A8-6024D1B936C7}"/>
          </ac:spMkLst>
        </pc:spChg>
        <pc:spChg chg="mod">
          <ac:chgData name="Rossi, Ludovico Alì" userId="612f33fc-3ab6-4d49-b3e6-5160737de39c" providerId="ADAL" clId="{0101EF91-47E6-4FFF-A550-8FA94F4057F4}" dt="2023-07-04T14:54:43.553" v="1131" actId="12789"/>
          <ac:spMkLst>
            <pc:docMk/>
            <pc:sldMk cId="1545991025" sldId="259"/>
            <ac:spMk id="43" creationId="{2FEBD8C5-1F8E-B69B-8738-1B58794D4657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53" creationId="{84409C03-995B-3164-9B19-68E7559F3E74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55" creationId="{386293DC-2165-D5A6-B514-BD71021D0A1E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56" creationId="{F06242C7-A0E1-1B1F-6069-1EA15BF76576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57" creationId="{7E543D1B-E4AC-E8C9-6BEA-E64E13E5085D}"/>
          </ac:spMkLst>
        </pc:spChg>
        <pc:spChg chg="add del mod">
          <ac:chgData name="Rossi, Ludovico Alì" userId="612f33fc-3ab6-4d49-b3e6-5160737de39c" providerId="ADAL" clId="{0101EF91-47E6-4FFF-A550-8FA94F4057F4}" dt="2023-07-04T13:37:39.423" v="153" actId="478"/>
          <ac:spMkLst>
            <pc:docMk/>
            <pc:sldMk cId="1545991025" sldId="259"/>
            <ac:spMk id="58" creationId="{00E076A5-941F-249D-ADE6-C96319C678DD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58" creationId="{B74E193C-97C8-67B1-347B-7AC2EE515444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59" creationId="{1F49EE3F-1222-F92A-CC72-7E5D8BA49778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60" creationId="{1053EE38-8547-4B8D-161A-B3E724296AE2}"/>
          </ac:spMkLst>
        </pc:spChg>
        <pc:spChg chg="add mod">
          <ac:chgData name="Rossi, Ludovico Alì" userId="612f33fc-3ab6-4d49-b3e6-5160737de39c" providerId="ADAL" clId="{0101EF91-47E6-4FFF-A550-8FA94F4057F4}" dt="2023-07-04T13:39:44.679" v="251" actId="164"/>
          <ac:spMkLst>
            <pc:docMk/>
            <pc:sldMk cId="1545991025" sldId="259"/>
            <ac:spMk id="61" creationId="{9EFC90E5-06C1-58C8-CE65-3BA832BD4C8D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70" creationId="{517A0169-2D91-3EA3-B074-C537564FBA8D}"/>
          </ac:spMkLst>
        </pc:spChg>
        <pc:spChg chg="mod">
          <ac:chgData name="Rossi, Ludovico Alì" userId="612f33fc-3ab6-4d49-b3e6-5160737de39c" providerId="ADAL" clId="{0101EF91-47E6-4FFF-A550-8FA94F4057F4}" dt="2023-07-04T15:10:42.617" v="1552" actId="113"/>
          <ac:spMkLst>
            <pc:docMk/>
            <pc:sldMk cId="1545991025" sldId="259"/>
            <ac:spMk id="71" creationId="{7F6AC06D-055B-3D04-A251-066B212176EC}"/>
          </ac:spMkLst>
        </pc:spChg>
        <pc:spChg chg="mod">
          <ac:chgData name="Rossi, Ludovico Alì" userId="612f33fc-3ab6-4d49-b3e6-5160737de39c" providerId="ADAL" clId="{0101EF91-47E6-4FFF-A550-8FA94F4057F4}" dt="2023-07-04T15:28:48.268" v="2135" actId="20578"/>
          <ac:spMkLst>
            <pc:docMk/>
            <pc:sldMk cId="1545991025" sldId="259"/>
            <ac:spMk id="73" creationId="{4F6E6492-2A15-9878-B4D3-0B288CBE77EE}"/>
          </ac:spMkLst>
        </pc:spChg>
        <pc:spChg chg="mod">
          <ac:chgData name="Rossi, Ludovico Alì" userId="612f33fc-3ab6-4d49-b3e6-5160737de39c" providerId="ADAL" clId="{0101EF91-47E6-4FFF-A550-8FA94F4057F4}" dt="2023-07-04T15:28:48.268" v="2135" actId="20578"/>
          <ac:spMkLst>
            <pc:docMk/>
            <pc:sldMk cId="1545991025" sldId="259"/>
            <ac:spMk id="74" creationId="{EE3B748C-8239-F9E9-C05A-08AF64464B20}"/>
          </ac:spMkLst>
        </pc:spChg>
        <pc:spChg chg="add del mod">
          <ac:chgData name="Rossi, Ludovico Alì" userId="612f33fc-3ab6-4d49-b3e6-5160737de39c" providerId="ADAL" clId="{0101EF91-47E6-4FFF-A550-8FA94F4057F4}" dt="2023-07-04T15:06:37.998" v="1509" actId="478"/>
          <ac:spMkLst>
            <pc:docMk/>
            <pc:sldMk cId="1545991025" sldId="259"/>
            <ac:spMk id="76" creationId="{E0ECDE00-1EA8-3053-FC1C-6609FF439995}"/>
          </ac:spMkLst>
        </pc:spChg>
        <pc:spChg chg="add del mod">
          <ac:chgData name="Rossi, Ludovico Alì" userId="612f33fc-3ab6-4d49-b3e6-5160737de39c" providerId="ADAL" clId="{0101EF91-47E6-4FFF-A550-8FA94F4057F4}" dt="2023-07-04T15:07:43.321" v="1524" actId="478"/>
          <ac:spMkLst>
            <pc:docMk/>
            <pc:sldMk cId="1545991025" sldId="259"/>
            <ac:spMk id="77" creationId="{08787143-1314-13EC-25D3-AB3E299D8BF8}"/>
          </ac:spMkLst>
        </pc:spChg>
        <pc:grpChg chg="add mod">
          <ac:chgData name="Rossi, Ludovico Alì" userId="612f33fc-3ab6-4d49-b3e6-5160737de39c" providerId="ADAL" clId="{0101EF91-47E6-4FFF-A550-8FA94F4057F4}" dt="2023-07-04T14:54:57.585" v="1134" actId="12789"/>
          <ac:grpSpMkLst>
            <pc:docMk/>
            <pc:sldMk cId="1545991025" sldId="259"/>
            <ac:grpSpMk id="4" creationId="{74E55C78-5AEE-198F-5B9E-34CBB40AE63D}"/>
          </ac:grpSpMkLst>
        </pc:grpChg>
        <pc:grpChg chg="add mod">
          <ac:chgData name="Rossi, Ludovico Alì" userId="612f33fc-3ab6-4d49-b3e6-5160737de39c" providerId="ADAL" clId="{0101EF91-47E6-4FFF-A550-8FA94F4057F4}" dt="2023-07-04T15:07:48.556" v="1525" actId="1076"/>
          <ac:grpSpMkLst>
            <pc:docMk/>
            <pc:sldMk cId="1545991025" sldId="259"/>
            <ac:grpSpMk id="21" creationId="{7A36BBDD-B0A3-2F5B-4865-C3494771EA48}"/>
          </ac:grpSpMkLst>
        </pc:grpChg>
        <pc:grpChg chg="add mod">
          <ac:chgData name="Rossi, Ludovico Alì" userId="612f33fc-3ab6-4d49-b3e6-5160737de39c" providerId="ADAL" clId="{0101EF91-47E6-4FFF-A550-8FA94F4057F4}" dt="2023-07-04T14:54:36.459" v="1130" actId="12788"/>
          <ac:grpSpMkLst>
            <pc:docMk/>
            <pc:sldMk cId="1545991025" sldId="259"/>
            <ac:grpSpMk id="24" creationId="{06EF31AA-C4EE-0DED-0010-42DE1BB17E84}"/>
          </ac:grpSpMkLst>
        </pc:grpChg>
        <pc:grpChg chg="add mod">
          <ac:chgData name="Rossi, Ludovico Alì" userId="612f33fc-3ab6-4d49-b3e6-5160737de39c" providerId="ADAL" clId="{0101EF91-47E6-4FFF-A550-8FA94F4057F4}" dt="2023-07-04T14:54:57.585" v="1134" actId="12789"/>
          <ac:grpSpMkLst>
            <pc:docMk/>
            <pc:sldMk cId="1545991025" sldId="259"/>
            <ac:grpSpMk id="27" creationId="{E2CC2BC8-55B2-D3B1-1FA2-292252B8A7DE}"/>
          </ac:grpSpMkLst>
        </pc:grpChg>
        <pc:grpChg chg="add mod">
          <ac:chgData name="Rossi, Ludovico Alì" userId="612f33fc-3ab6-4d49-b3e6-5160737de39c" providerId="ADAL" clId="{0101EF91-47E6-4FFF-A550-8FA94F4057F4}" dt="2023-07-04T14:54:43.553" v="1131" actId="12789"/>
          <ac:grpSpMkLst>
            <pc:docMk/>
            <pc:sldMk cId="1545991025" sldId="259"/>
            <ac:grpSpMk id="42" creationId="{3EADD2B3-2056-80A0-B62E-86C5237BC3D3}"/>
          </ac:grpSpMkLst>
        </pc:grpChg>
        <pc:grpChg chg="add mod">
          <ac:chgData name="Rossi, Ludovico Alì" userId="612f33fc-3ab6-4d49-b3e6-5160737de39c" providerId="ADAL" clId="{0101EF91-47E6-4FFF-A550-8FA94F4057F4}" dt="2023-07-04T14:54:52.536" v="1133" actId="12789"/>
          <ac:grpSpMkLst>
            <pc:docMk/>
            <pc:sldMk cId="1545991025" sldId="259"/>
            <ac:grpSpMk id="49" creationId="{4280CBD1-61E8-D382-9168-C8F709B6EA83}"/>
          </ac:grpSpMkLst>
        </pc:grpChg>
        <pc:grpChg chg="add mod">
          <ac:chgData name="Rossi, Ludovico Alì" userId="612f33fc-3ab6-4d49-b3e6-5160737de39c" providerId="ADAL" clId="{0101EF91-47E6-4FFF-A550-8FA94F4057F4}" dt="2023-07-04T14:54:47.426" v="1132" actId="12789"/>
          <ac:grpSpMkLst>
            <pc:docMk/>
            <pc:sldMk cId="1545991025" sldId="259"/>
            <ac:grpSpMk id="50" creationId="{CAD5B60C-FF86-DF5F-00DC-BBF7B79ECFAC}"/>
          </ac:grpSpMkLst>
        </pc:grpChg>
        <pc:grpChg chg="add mod">
          <ac:chgData name="Rossi, Ludovico Alì" userId="612f33fc-3ab6-4d49-b3e6-5160737de39c" providerId="ADAL" clId="{0101EF91-47E6-4FFF-A550-8FA94F4057F4}" dt="2023-07-04T13:39:30.215" v="247" actId="12789"/>
          <ac:grpSpMkLst>
            <pc:docMk/>
            <pc:sldMk cId="1545991025" sldId="259"/>
            <ac:grpSpMk id="51" creationId="{F32A67EF-CC2F-35A0-3C66-E88DA7BDC055}"/>
          </ac:grpSpMkLst>
        </pc:grpChg>
        <pc:grpChg chg="mod">
          <ac:chgData name="Rossi, Ludovico Alì" userId="612f33fc-3ab6-4d49-b3e6-5160737de39c" providerId="ADAL" clId="{0101EF91-47E6-4FFF-A550-8FA94F4057F4}" dt="2023-07-04T14:54:52.536" v="1133" actId="12789"/>
          <ac:grpSpMkLst>
            <pc:docMk/>
            <pc:sldMk cId="1545991025" sldId="259"/>
            <ac:grpSpMk id="52" creationId="{24E7E831-27A0-5B64-F1EA-2161CF6C6C97}"/>
          </ac:grpSpMkLst>
        </pc:grpChg>
        <pc:grpChg chg="add del">
          <ac:chgData name="Rossi, Ludovico Alì" userId="612f33fc-3ab6-4d49-b3e6-5160737de39c" providerId="ADAL" clId="{0101EF91-47E6-4FFF-A550-8FA94F4057F4}" dt="2023-07-04T14:53:59.818" v="1108" actId="478"/>
          <ac:grpSpMkLst>
            <pc:docMk/>
            <pc:sldMk cId="1545991025" sldId="259"/>
            <ac:grpSpMk id="62" creationId="{72843C58-CC96-11CC-2FA4-CF64C82C33E0}"/>
          </ac:grpSpMkLst>
        </pc:grpChg>
        <pc:grpChg chg="add mod">
          <ac:chgData name="Rossi, Ludovico Alì" userId="612f33fc-3ab6-4d49-b3e6-5160737de39c" providerId="ADAL" clId="{0101EF91-47E6-4FFF-A550-8FA94F4057F4}" dt="2023-07-04T13:38:15.411" v="228" actId="164"/>
          <ac:grpSpMkLst>
            <pc:docMk/>
            <pc:sldMk cId="1545991025" sldId="259"/>
            <ac:grpSpMk id="62" creationId="{C952B003-416E-B6B9-1999-06FC62348472}"/>
          </ac:grpSpMkLst>
        </pc:grpChg>
        <pc:grpChg chg="add mod">
          <ac:chgData name="Rossi, Ludovico Alì" userId="612f33fc-3ab6-4d49-b3e6-5160737de39c" providerId="ADAL" clId="{0101EF91-47E6-4FFF-A550-8FA94F4057F4}" dt="2023-07-04T13:39:44.679" v="251" actId="164"/>
          <ac:grpSpMkLst>
            <pc:docMk/>
            <pc:sldMk cId="1545991025" sldId="259"/>
            <ac:grpSpMk id="63" creationId="{85C83807-3271-F8F5-8929-45927149EC82}"/>
          </ac:grpSpMkLst>
        </pc:grpChg>
        <pc:grpChg chg="add del">
          <ac:chgData name="Rossi, Ludovico Alì" userId="612f33fc-3ab6-4d49-b3e6-5160737de39c" providerId="ADAL" clId="{0101EF91-47E6-4FFF-A550-8FA94F4057F4}" dt="2023-07-04T14:53:59.818" v="1108" actId="478"/>
          <ac:grpSpMkLst>
            <pc:docMk/>
            <pc:sldMk cId="1545991025" sldId="259"/>
            <ac:grpSpMk id="66" creationId="{3A4C802D-4517-7989-9068-A5B30D55F23B}"/>
          </ac:grpSpMkLst>
        </pc:grpChg>
        <pc:grpChg chg="add mod">
          <ac:chgData name="Rossi, Ludovico Alì" userId="612f33fc-3ab6-4d49-b3e6-5160737de39c" providerId="ADAL" clId="{0101EF91-47E6-4FFF-A550-8FA94F4057F4}" dt="2023-07-04T14:54:47.426" v="1132" actId="12789"/>
          <ac:grpSpMkLst>
            <pc:docMk/>
            <pc:sldMk cId="1545991025" sldId="259"/>
            <ac:grpSpMk id="69" creationId="{A73C7441-A45E-FB97-CF9F-906284000DFD}"/>
          </ac:grpSpMkLst>
        </pc:grpChg>
        <pc:grpChg chg="add mod">
          <ac:chgData name="Rossi, Ludovico Alì" userId="612f33fc-3ab6-4d49-b3e6-5160737de39c" providerId="ADAL" clId="{0101EF91-47E6-4FFF-A550-8FA94F4057F4}" dt="2023-07-04T15:28:48.268" v="2135" actId="20578"/>
          <ac:grpSpMkLst>
            <pc:docMk/>
            <pc:sldMk cId="1545991025" sldId="259"/>
            <ac:grpSpMk id="72" creationId="{85438C86-3A45-4B01-EFA8-8FD00BEF539F}"/>
          </ac:grpSpMkLst>
        </pc:grpChg>
        <pc:picChg chg="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6" creationId="{0738EA7D-742B-EFA2-FAA0-4BD5C512D841}"/>
          </ac:picMkLst>
        </pc:picChg>
        <pc:picChg chg="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10" creationId="{37DC9582-CBBC-E019-CBB6-CEFE89D3BAE9}"/>
          </ac:picMkLst>
        </pc:picChg>
        <pc:picChg chg="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12" creationId="{79196779-9F65-3C54-84D8-CCFB87A4DA2F}"/>
          </ac:picMkLst>
        </pc:picChg>
        <pc:picChg chg="add del mod">
          <ac:chgData name="Rossi, Ludovico Alì" userId="612f33fc-3ab6-4d49-b3e6-5160737de39c" providerId="ADAL" clId="{0101EF91-47E6-4FFF-A550-8FA94F4057F4}" dt="2023-07-04T15:34:32.552" v="2197" actId="478"/>
          <ac:picMkLst>
            <pc:docMk/>
            <pc:sldMk cId="1545991025" sldId="259"/>
            <ac:picMk id="14" creationId="{9A55D883-EE89-45A4-6133-D23C8E856194}"/>
          </ac:picMkLst>
        </pc:picChg>
        <pc:picChg chg="add 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16" creationId="{E84773AD-CCA9-E752-1C01-36DE4A4A1038}"/>
          </ac:picMkLst>
        </pc:picChg>
        <pc:picChg chg="add 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17" creationId="{BCF8B53C-D35F-4288-CC2B-474E93B0B96F}"/>
          </ac:picMkLst>
        </pc:picChg>
        <pc:picChg chg="add mod">
          <ac:chgData name="Rossi, Ludovico Alì" userId="612f33fc-3ab6-4d49-b3e6-5160737de39c" providerId="ADAL" clId="{0101EF91-47E6-4FFF-A550-8FA94F4057F4}" dt="2023-07-04T13:38:54.605" v="242" actId="1038"/>
          <ac:picMkLst>
            <pc:docMk/>
            <pc:sldMk cId="1545991025" sldId="259"/>
            <ac:picMk id="18" creationId="{9810C6E6-1358-D33E-F0DB-40EB2D141749}"/>
          </ac:picMkLst>
        </pc:picChg>
        <pc:picChg chg="add mod">
          <ac:chgData name="Rossi, Ludovico Alì" userId="612f33fc-3ab6-4d49-b3e6-5160737de39c" providerId="ADAL" clId="{0101EF91-47E6-4FFF-A550-8FA94F4057F4}" dt="2023-07-04T14:54:52.536" v="1133" actId="12789"/>
          <ac:picMkLst>
            <pc:docMk/>
            <pc:sldMk cId="1545991025" sldId="259"/>
            <ac:picMk id="31" creationId="{02F9FA1D-4A9A-7520-1E3E-E183D33C2C67}"/>
          </ac:picMkLst>
        </pc:picChg>
        <pc:picChg chg="add mod">
          <ac:chgData name="Rossi, Ludovico Alì" userId="612f33fc-3ab6-4d49-b3e6-5160737de39c" providerId="ADAL" clId="{0101EF91-47E6-4FFF-A550-8FA94F4057F4}" dt="2023-07-04T14:54:52.536" v="1133" actId="12789"/>
          <ac:picMkLst>
            <pc:docMk/>
            <pc:sldMk cId="1545991025" sldId="259"/>
            <ac:picMk id="32" creationId="{27D22C30-52AE-7528-1389-97591388466B}"/>
          </ac:picMkLst>
        </pc:picChg>
        <pc:picChg chg="add mod">
          <ac:chgData name="Rossi, Ludovico Alì" userId="612f33fc-3ab6-4d49-b3e6-5160737de39c" providerId="ADAL" clId="{0101EF91-47E6-4FFF-A550-8FA94F4057F4}" dt="2023-07-04T14:54:52.536" v="1133" actId="12789"/>
          <ac:picMkLst>
            <pc:docMk/>
            <pc:sldMk cId="1545991025" sldId="259"/>
            <ac:picMk id="33" creationId="{416F2C55-C19B-498A-7410-7AA2ED237A02}"/>
          </ac:picMkLst>
        </pc:picChg>
        <pc:picChg chg="add mod">
          <ac:chgData name="Rossi, Ludovico Alì" userId="612f33fc-3ab6-4d49-b3e6-5160737de39c" providerId="ADAL" clId="{0101EF91-47E6-4FFF-A550-8FA94F4057F4}" dt="2023-07-04T14:54:47.426" v="1132" actId="12789"/>
          <ac:picMkLst>
            <pc:docMk/>
            <pc:sldMk cId="1545991025" sldId="259"/>
            <ac:picMk id="37" creationId="{AC3A55A4-CA99-C5D8-CFC6-8C78044A9335}"/>
          </ac:picMkLst>
        </pc:picChg>
        <pc:picChg chg="add mod">
          <ac:chgData name="Rossi, Ludovico Alì" userId="612f33fc-3ab6-4d49-b3e6-5160737de39c" providerId="ADAL" clId="{0101EF91-47E6-4FFF-A550-8FA94F4057F4}" dt="2023-07-04T14:54:47.426" v="1132" actId="12789"/>
          <ac:picMkLst>
            <pc:docMk/>
            <pc:sldMk cId="1545991025" sldId="259"/>
            <ac:picMk id="38" creationId="{B378C5FC-CF80-9934-01AA-AE5CAB284AE4}"/>
          </ac:picMkLst>
        </pc:picChg>
        <pc:picChg chg="add mod">
          <ac:chgData name="Rossi, Ludovico Alì" userId="612f33fc-3ab6-4d49-b3e6-5160737de39c" providerId="ADAL" clId="{0101EF91-47E6-4FFF-A550-8FA94F4057F4}" dt="2023-07-04T14:54:47.426" v="1132" actId="12789"/>
          <ac:picMkLst>
            <pc:docMk/>
            <pc:sldMk cId="1545991025" sldId="259"/>
            <ac:picMk id="39" creationId="{BBED9563-3E17-DB23-2F39-1182C889CC67}"/>
          </ac:picMkLst>
        </pc:picChg>
        <pc:picChg chg="mod">
          <ac:chgData name="Rossi, Ludovico Alì" userId="612f33fc-3ab6-4d49-b3e6-5160737de39c" providerId="ADAL" clId="{0101EF91-47E6-4FFF-A550-8FA94F4057F4}" dt="2023-07-04T14:54:43.553" v="1131" actId="12789"/>
          <ac:picMkLst>
            <pc:docMk/>
            <pc:sldMk cId="1545991025" sldId="259"/>
            <ac:picMk id="44" creationId="{3317D9BB-6D60-F4E7-4661-672E8D643B8E}"/>
          </ac:picMkLst>
        </pc:picChg>
        <pc:picChg chg="mod">
          <ac:chgData name="Rossi, Ludovico Alì" userId="612f33fc-3ab6-4d49-b3e6-5160737de39c" providerId="ADAL" clId="{0101EF91-47E6-4FFF-A550-8FA94F4057F4}" dt="2023-07-04T14:54:43.553" v="1131" actId="12789"/>
          <ac:picMkLst>
            <pc:docMk/>
            <pc:sldMk cId="1545991025" sldId="259"/>
            <ac:picMk id="45" creationId="{FA79924A-1139-A9C2-90BE-3C093156F089}"/>
          </ac:picMkLst>
        </pc:picChg>
        <pc:picChg chg="mod">
          <ac:chgData name="Rossi, Ludovico Alì" userId="612f33fc-3ab6-4d49-b3e6-5160737de39c" providerId="ADAL" clId="{0101EF91-47E6-4FFF-A550-8FA94F4057F4}" dt="2023-07-04T14:54:43.553" v="1131" actId="12789"/>
          <ac:picMkLst>
            <pc:docMk/>
            <pc:sldMk cId="1545991025" sldId="259"/>
            <ac:picMk id="46" creationId="{9ED58962-8B3E-138D-4C88-6C05C9CE44EC}"/>
          </ac:picMkLst>
        </pc:picChg>
        <pc:picChg chg="add mod">
          <ac:chgData name="Rossi, Ludovico Alì" userId="612f33fc-3ab6-4d49-b3e6-5160737de39c" providerId="ADAL" clId="{0101EF91-47E6-4FFF-A550-8FA94F4057F4}" dt="2023-07-04T15:34:32.854" v="2198"/>
          <ac:picMkLst>
            <pc:docMk/>
            <pc:sldMk cId="1545991025" sldId="259"/>
            <ac:picMk id="78" creationId="{6169A228-14ED-8640-CD01-4988546F1715}"/>
          </ac:picMkLst>
        </pc:picChg>
        <pc:cxnChg chg="mod">
          <ac:chgData name="Rossi, Ludovico Alì" userId="612f33fc-3ab6-4d49-b3e6-5160737de39c" providerId="ADAL" clId="{0101EF91-47E6-4FFF-A550-8FA94F4057F4}" dt="2023-07-04T13:38:54.605" v="242" actId="1038"/>
          <ac:cxnSpMkLst>
            <pc:docMk/>
            <pc:sldMk cId="1545991025" sldId="259"/>
            <ac:cxnSpMk id="7" creationId="{E95BAC04-7073-8ECE-9D1B-CD17BB9F0700}"/>
          </ac:cxnSpMkLst>
        </pc:cxnChg>
        <pc:cxnChg chg="mod">
          <ac:chgData name="Rossi, Ludovico Alì" userId="612f33fc-3ab6-4d49-b3e6-5160737de39c" providerId="ADAL" clId="{0101EF91-47E6-4FFF-A550-8FA94F4057F4}" dt="2023-07-04T13:38:54.605" v="242" actId="1038"/>
          <ac:cxnSpMkLst>
            <pc:docMk/>
            <pc:sldMk cId="1545991025" sldId="259"/>
            <ac:cxnSpMk id="8" creationId="{BD8D715A-C4AC-6DA4-84C8-4BBCF80D665B}"/>
          </ac:cxnSpMkLst>
        </pc:cxnChg>
        <pc:cxnChg chg="mod">
          <ac:chgData name="Rossi, Ludovico Alì" userId="612f33fc-3ab6-4d49-b3e6-5160737de39c" providerId="ADAL" clId="{0101EF91-47E6-4FFF-A550-8FA94F4057F4}" dt="2023-07-04T13:38:54.605" v="242" actId="1038"/>
          <ac:cxnSpMkLst>
            <pc:docMk/>
            <pc:sldMk cId="1545991025" sldId="259"/>
            <ac:cxnSpMk id="11" creationId="{A9125113-6DB8-308A-258B-2E91AB610B25}"/>
          </ac:cxnSpMkLst>
        </pc:cxnChg>
        <pc:cxnChg chg="add mod">
          <ac:chgData name="Rossi, Ludovico Alì" userId="612f33fc-3ab6-4d49-b3e6-5160737de39c" providerId="ADAL" clId="{0101EF91-47E6-4FFF-A550-8FA94F4057F4}" dt="2023-07-04T13:38:54.605" v="242" actId="1038"/>
          <ac:cxnSpMkLst>
            <pc:docMk/>
            <pc:sldMk cId="1545991025" sldId="259"/>
            <ac:cxnSpMk id="19" creationId="{CD97717B-9376-9B4A-FE76-0133C427F116}"/>
          </ac:cxnSpMkLst>
        </pc:cxnChg>
        <pc:cxnChg chg="add mod">
          <ac:chgData name="Rossi, Ludovico Alì" userId="612f33fc-3ab6-4d49-b3e6-5160737de39c" providerId="ADAL" clId="{0101EF91-47E6-4FFF-A550-8FA94F4057F4}" dt="2023-07-04T13:38:54.605" v="242" actId="1038"/>
          <ac:cxnSpMkLst>
            <pc:docMk/>
            <pc:sldMk cId="1545991025" sldId="259"/>
            <ac:cxnSpMk id="20" creationId="{19FF7F0C-80AE-F50E-98D6-F054702E51DD}"/>
          </ac:cxnSpMkLst>
        </pc:cxnChg>
        <pc:cxnChg chg="add mod">
          <ac:chgData name="Rossi, Ludovico Alì" userId="612f33fc-3ab6-4d49-b3e6-5160737de39c" providerId="ADAL" clId="{0101EF91-47E6-4FFF-A550-8FA94F4057F4}" dt="2023-07-04T14:54:52.536" v="1133" actId="12789"/>
          <ac:cxnSpMkLst>
            <pc:docMk/>
            <pc:sldMk cId="1545991025" sldId="259"/>
            <ac:cxnSpMk id="34" creationId="{C9E7BDE8-BDFC-4307-DF0B-EA31EEB6AE00}"/>
          </ac:cxnSpMkLst>
        </pc:cxnChg>
        <pc:cxnChg chg="add mod">
          <ac:chgData name="Rossi, Ludovico Alì" userId="612f33fc-3ab6-4d49-b3e6-5160737de39c" providerId="ADAL" clId="{0101EF91-47E6-4FFF-A550-8FA94F4057F4}" dt="2023-07-04T14:54:52.536" v="1133" actId="12789"/>
          <ac:cxnSpMkLst>
            <pc:docMk/>
            <pc:sldMk cId="1545991025" sldId="259"/>
            <ac:cxnSpMk id="35" creationId="{23A82175-3014-124E-2B9A-30A83D3BF3DC}"/>
          </ac:cxnSpMkLst>
        </pc:cxnChg>
        <pc:cxnChg chg="add mod">
          <ac:chgData name="Rossi, Ludovico Alì" userId="612f33fc-3ab6-4d49-b3e6-5160737de39c" providerId="ADAL" clId="{0101EF91-47E6-4FFF-A550-8FA94F4057F4}" dt="2023-07-04T14:54:47.426" v="1132" actId="12789"/>
          <ac:cxnSpMkLst>
            <pc:docMk/>
            <pc:sldMk cId="1545991025" sldId="259"/>
            <ac:cxnSpMk id="40" creationId="{14BFDDC2-91E1-B61C-C890-25E17954038F}"/>
          </ac:cxnSpMkLst>
        </pc:cxnChg>
        <pc:cxnChg chg="add mod">
          <ac:chgData name="Rossi, Ludovico Alì" userId="612f33fc-3ab6-4d49-b3e6-5160737de39c" providerId="ADAL" clId="{0101EF91-47E6-4FFF-A550-8FA94F4057F4}" dt="2023-07-04T14:54:47.426" v="1132" actId="12789"/>
          <ac:cxnSpMkLst>
            <pc:docMk/>
            <pc:sldMk cId="1545991025" sldId="259"/>
            <ac:cxnSpMk id="41" creationId="{6E1C50D7-61D1-D20C-3906-A70F54BD4374}"/>
          </ac:cxnSpMkLst>
        </pc:cxnChg>
        <pc:cxnChg chg="mod">
          <ac:chgData name="Rossi, Ludovico Alì" userId="612f33fc-3ab6-4d49-b3e6-5160737de39c" providerId="ADAL" clId="{0101EF91-47E6-4FFF-A550-8FA94F4057F4}" dt="2023-07-04T14:54:43.553" v="1131" actId="12789"/>
          <ac:cxnSpMkLst>
            <pc:docMk/>
            <pc:sldMk cId="1545991025" sldId="259"/>
            <ac:cxnSpMk id="47" creationId="{D0164CA1-0B13-49C0-E333-238C9A5546C0}"/>
          </ac:cxnSpMkLst>
        </pc:cxnChg>
        <pc:cxnChg chg="mod">
          <ac:chgData name="Rossi, Ludovico Alì" userId="612f33fc-3ab6-4d49-b3e6-5160737de39c" providerId="ADAL" clId="{0101EF91-47E6-4FFF-A550-8FA94F4057F4}" dt="2023-07-04T14:54:43.553" v="1131" actId="12789"/>
          <ac:cxnSpMkLst>
            <pc:docMk/>
            <pc:sldMk cId="1545991025" sldId="259"/>
            <ac:cxnSpMk id="48" creationId="{100646CE-9803-4D28-4641-B80086412AA0}"/>
          </ac:cxnSpMkLst>
        </pc:cxnChg>
        <pc:cxnChg chg="add del mod">
          <ac:chgData name="Rossi, Ludovico Alì" userId="612f33fc-3ab6-4d49-b3e6-5160737de39c" providerId="ADAL" clId="{0101EF91-47E6-4FFF-A550-8FA94F4057F4}" dt="2023-07-04T13:37:54.854" v="158" actId="478"/>
          <ac:cxnSpMkLst>
            <pc:docMk/>
            <pc:sldMk cId="1545991025" sldId="259"/>
            <ac:cxnSpMk id="52" creationId="{135DFB23-684B-D8B5-D6D2-1D7D462FB17E}"/>
          </ac:cxnSpMkLst>
        </pc:cxnChg>
        <pc:cxnChg chg="add del mod">
          <ac:chgData name="Rossi, Ludovico Alì" userId="612f33fc-3ab6-4d49-b3e6-5160737de39c" providerId="ADAL" clId="{0101EF91-47E6-4FFF-A550-8FA94F4057F4}" dt="2023-07-04T13:37:52.172" v="157" actId="478"/>
          <ac:cxnSpMkLst>
            <pc:docMk/>
            <pc:sldMk cId="1545991025" sldId="259"/>
            <ac:cxnSpMk id="53" creationId="{CD0A76CF-5033-185A-602D-6FAD0E5CE23B}"/>
          </ac:cxnSpMkLst>
        </pc:cxnChg>
        <pc:cxnChg chg="add mod">
          <ac:chgData name="Rossi, Ludovico Alì" userId="612f33fc-3ab6-4d49-b3e6-5160737de39c" providerId="ADAL" clId="{0101EF91-47E6-4FFF-A550-8FA94F4057F4}" dt="2023-07-04T13:39:44.679" v="251" actId="164"/>
          <ac:cxnSpMkLst>
            <pc:docMk/>
            <pc:sldMk cId="1545991025" sldId="259"/>
            <ac:cxnSpMk id="54" creationId="{2B0A3EE9-C05D-43AE-EFDC-A3780DD1E350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79" creationId="{DF66680E-720B-00C1-3083-E77564D9DE37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81" creationId="{05E14F0F-1B82-4C28-E18C-CF5D0CF73112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82" creationId="{8D6CCBD5-1136-312D-0B88-EEBB4CDE060F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83" creationId="{04949D11-C6C7-6BEF-FCEF-8F0B8B45772C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84" creationId="{C5F9AA6D-B990-AD73-9EDD-3D06FFE0209D}"/>
          </ac:cxnSpMkLst>
        </pc:cxnChg>
        <pc:cxnChg chg="add mod ord">
          <ac:chgData name="Rossi, Ludovico Alì" userId="612f33fc-3ab6-4d49-b3e6-5160737de39c" providerId="ADAL" clId="{0101EF91-47E6-4FFF-A550-8FA94F4057F4}" dt="2023-07-04T15:35:34.041" v="2212" actId="1582"/>
          <ac:cxnSpMkLst>
            <pc:docMk/>
            <pc:sldMk cId="1545991025" sldId="259"/>
            <ac:cxnSpMk id="85" creationId="{848AB7D2-4CF5-BB8F-FB5C-B72C205FADB1}"/>
          </ac:cxnSpMkLst>
        </pc:cxnChg>
      </pc:sldChg>
      <pc:sldChg chg="addSp delSp modSp add del mod">
        <pc:chgData name="Rossi, Ludovico Alì" userId="612f33fc-3ab6-4d49-b3e6-5160737de39c" providerId="ADAL" clId="{0101EF91-47E6-4FFF-A550-8FA94F4057F4}" dt="2023-07-04T14:55:08.589" v="1135" actId="47"/>
        <pc:sldMkLst>
          <pc:docMk/>
          <pc:sldMk cId="3120311542" sldId="260"/>
        </pc:sldMkLst>
        <pc:spChg chg="add mod">
          <ac:chgData name="Rossi, Ludovico Alì" userId="612f33fc-3ab6-4d49-b3e6-5160737de39c" providerId="ADAL" clId="{0101EF91-47E6-4FFF-A550-8FA94F4057F4}" dt="2023-07-04T14:07:02.840" v="851" actId="113"/>
          <ac:spMkLst>
            <pc:docMk/>
            <pc:sldMk cId="3120311542" sldId="260"/>
            <ac:spMk id="2" creationId="{C0D6CD4E-B159-935E-FD8B-81A937CD2FD0}"/>
          </ac:spMkLst>
        </pc:spChg>
        <pc:spChg chg="mod">
          <ac:chgData name="Rossi, Ludovico Alì" userId="612f33fc-3ab6-4d49-b3e6-5160737de39c" providerId="ADAL" clId="{0101EF91-47E6-4FFF-A550-8FA94F4057F4}" dt="2023-07-04T13:41:14.071" v="342" actId="1036"/>
          <ac:spMkLst>
            <pc:docMk/>
            <pc:sldMk cId="3120311542" sldId="260"/>
            <ac:spMk id="5" creationId="{9516C49C-ED11-DA9E-5CAE-8F06DDF3CB2D}"/>
          </ac:spMkLst>
        </pc:spChg>
        <pc:spChg chg="mod">
          <ac:chgData name="Rossi, Ludovico Alì" userId="612f33fc-3ab6-4d49-b3e6-5160737de39c" providerId="ADAL" clId="{0101EF91-47E6-4FFF-A550-8FA94F4057F4}" dt="2023-07-04T13:40:38.980" v="253"/>
          <ac:spMkLst>
            <pc:docMk/>
            <pc:sldMk cId="3120311542" sldId="260"/>
            <ac:spMk id="12" creationId="{545BA0CD-46B2-DB20-44BF-6AE7388AC52E}"/>
          </ac:spMkLst>
        </pc:spChg>
        <pc:spChg chg="mod">
          <ac:chgData name="Rossi, Ludovico Alì" userId="612f33fc-3ab6-4d49-b3e6-5160737de39c" providerId="ADAL" clId="{0101EF91-47E6-4FFF-A550-8FA94F4057F4}" dt="2023-07-04T13:40:38.980" v="253"/>
          <ac:spMkLst>
            <pc:docMk/>
            <pc:sldMk cId="3120311542" sldId="260"/>
            <ac:spMk id="20" creationId="{E2D2B117-73C2-6546-2990-B3DFFC444051}"/>
          </ac:spMkLst>
        </pc:spChg>
        <pc:grpChg chg="add mod">
          <ac:chgData name="Rossi, Ludovico Alì" userId="612f33fc-3ab6-4d49-b3e6-5160737de39c" providerId="ADAL" clId="{0101EF91-47E6-4FFF-A550-8FA94F4057F4}" dt="2023-07-04T13:41:14.071" v="342" actId="1036"/>
          <ac:grpSpMkLst>
            <pc:docMk/>
            <pc:sldMk cId="3120311542" sldId="260"/>
            <ac:grpSpMk id="4" creationId="{4E68253B-F19A-6273-DDA7-E99321322C0F}"/>
          </ac:grpSpMkLst>
        </pc:grpChg>
        <pc:grpChg chg="add del mod">
          <ac:chgData name="Rossi, Ludovico Alì" userId="612f33fc-3ab6-4d49-b3e6-5160737de39c" providerId="ADAL" clId="{0101EF91-47E6-4FFF-A550-8FA94F4057F4}" dt="2023-07-04T13:40:59.402" v="254" actId="478"/>
          <ac:grpSpMkLst>
            <pc:docMk/>
            <pc:sldMk cId="3120311542" sldId="260"/>
            <ac:grpSpMk id="11" creationId="{5817374C-9263-5F94-1FBE-6733CEBD9247}"/>
          </ac:grpSpMkLst>
        </pc:grpChg>
        <pc:grpChg chg="add del mod">
          <ac:chgData name="Rossi, Ludovico Alì" userId="612f33fc-3ab6-4d49-b3e6-5160737de39c" providerId="ADAL" clId="{0101EF91-47E6-4FFF-A550-8FA94F4057F4}" dt="2023-07-04T13:40:59.402" v="254" actId="478"/>
          <ac:grpSpMkLst>
            <pc:docMk/>
            <pc:sldMk cId="3120311542" sldId="260"/>
            <ac:grpSpMk id="19" creationId="{427F0475-BE46-70B9-1954-336F498E1344}"/>
          </ac:grpSpMkLst>
        </pc:grpChg>
        <pc:picChg chg="mod">
          <ac:chgData name="Rossi, Ludovico Alì" userId="612f33fc-3ab6-4d49-b3e6-5160737de39c" providerId="ADAL" clId="{0101EF91-47E6-4FFF-A550-8FA94F4057F4}" dt="2023-07-04T13:41:14.071" v="342" actId="1036"/>
          <ac:picMkLst>
            <pc:docMk/>
            <pc:sldMk cId="3120311542" sldId="260"/>
            <ac:picMk id="6" creationId="{B25B8002-FF0B-EC4C-5ABE-A6C60DE775DB}"/>
          </ac:picMkLst>
        </pc:picChg>
        <pc:picChg chg="mod">
          <ac:chgData name="Rossi, Ludovico Alì" userId="612f33fc-3ab6-4d49-b3e6-5160737de39c" providerId="ADAL" clId="{0101EF91-47E6-4FFF-A550-8FA94F4057F4}" dt="2023-07-04T13:41:14.071" v="342" actId="1036"/>
          <ac:picMkLst>
            <pc:docMk/>
            <pc:sldMk cId="3120311542" sldId="260"/>
            <ac:picMk id="7" creationId="{B9A0114E-21B0-95B7-1291-4FE60F20D49E}"/>
          </ac:picMkLst>
        </pc:picChg>
        <pc:picChg chg="mod">
          <ac:chgData name="Rossi, Ludovico Alì" userId="612f33fc-3ab6-4d49-b3e6-5160737de39c" providerId="ADAL" clId="{0101EF91-47E6-4FFF-A550-8FA94F4057F4}" dt="2023-07-04T13:41:14.071" v="342" actId="1036"/>
          <ac:picMkLst>
            <pc:docMk/>
            <pc:sldMk cId="3120311542" sldId="260"/>
            <ac:picMk id="8" creationId="{A03CE982-A45D-C1D5-D890-54B80404FB4B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14" creationId="{635B3A0C-A628-86A1-609E-EA12251F1EF8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15" creationId="{F0476C7A-5567-B4A6-CEFE-C14265DD36F1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16" creationId="{29C130DA-A1F3-97FE-8D68-FB2846D3EB72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21" creationId="{2E859DE4-307F-6CD2-1773-5BB98F041F6D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22" creationId="{EB266832-4330-D4D2-75FD-88F006EF0FB5}"/>
          </ac:picMkLst>
        </pc:picChg>
        <pc:picChg chg="mod">
          <ac:chgData name="Rossi, Ludovico Alì" userId="612f33fc-3ab6-4d49-b3e6-5160737de39c" providerId="ADAL" clId="{0101EF91-47E6-4FFF-A550-8FA94F4057F4}" dt="2023-07-04T13:40:38.980" v="253"/>
          <ac:picMkLst>
            <pc:docMk/>
            <pc:sldMk cId="3120311542" sldId="260"/>
            <ac:picMk id="23" creationId="{44A879BA-AB30-2603-D631-BFD7DBCBFFD0}"/>
          </ac:picMkLst>
        </pc:picChg>
        <pc:cxnChg chg="mod">
          <ac:chgData name="Rossi, Ludovico Alì" userId="612f33fc-3ab6-4d49-b3e6-5160737de39c" providerId="ADAL" clId="{0101EF91-47E6-4FFF-A550-8FA94F4057F4}" dt="2023-07-04T13:41:14.071" v="342" actId="1036"/>
          <ac:cxnSpMkLst>
            <pc:docMk/>
            <pc:sldMk cId="3120311542" sldId="260"/>
            <ac:cxnSpMk id="9" creationId="{8132F1A4-DC84-12B4-650D-7A3AF1E198CF}"/>
          </ac:cxnSpMkLst>
        </pc:cxnChg>
        <pc:cxnChg chg="mod">
          <ac:chgData name="Rossi, Ludovico Alì" userId="612f33fc-3ab6-4d49-b3e6-5160737de39c" providerId="ADAL" clId="{0101EF91-47E6-4FFF-A550-8FA94F4057F4}" dt="2023-07-04T13:41:14.071" v="342" actId="1036"/>
          <ac:cxnSpMkLst>
            <pc:docMk/>
            <pc:sldMk cId="3120311542" sldId="260"/>
            <ac:cxnSpMk id="10" creationId="{1D1AB084-1661-B37B-5553-4F7219A57EE5}"/>
          </ac:cxnSpMkLst>
        </pc:cxnChg>
        <pc:cxnChg chg="mod">
          <ac:chgData name="Rossi, Ludovico Alì" userId="612f33fc-3ab6-4d49-b3e6-5160737de39c" providerId="ADAL" clId="{0101EF91-47E6-4FFF-A550-8FA94F4057F4}" dt="2023-07-04T13:40:38.980" v="253"/>
          <ac:cxnSpMkLst>
            <pc:docMk/>
            <pc:sldMk cId="3120311542" sldId="260"/>
            <ac:cxnSpMk id="17" creationId="{607EF565-6DE8-9AF5-EA03-577BC3A4EB1C}"/>
          </ac:cxnSpMkLst>
        </pc:cxnChg>
        <pc:cxnChg chg="mod">
          <ac:chgData name="Rossi, Ludovico Alì" userId="612f33fc-3ab6-4d49-b3e6-5160737de39c" providerId="ADAL" clId="{0101EF91-47E6-4FFF-A550-8FA94F4057F4}" dt="2023-07-04T13:40:38.980" v="253"/>
          <ac:cxnSpMkLst>
            <pc:docMk/>
            <pc:sldMk cId="3120311542" sldId="260"/>
            <ac:cxnSpMk id="18" creationId="{84C83E9B-69A3-577E-C1C9-BE467437047B}"/>
          </ac:cxnSpMkLst>
        </pc:cxnChg>
        <pc:cxnChg chg="mod">
          <ac:chgData name="Rossi, Ludovico Alì" userId="612f33fc-3ab6-4d49-b3e6-5160737de39c" providerId="ADAL" clId="{0101EF91-47E6-4FFF-A550-8FA94F4057F4}" dt="2023-07-04T13:40:38.980" v="253"/>
          <ac:cxnSpMkLst>
            <pc:docMk/>
            <pc:sldMk cId="3120311542" sldId="260"/>
            <ac:cxnSpMk id="24" creationId="{2A799234-B073-A639-C732-555238F8DFAB}"/>
          </ac:cxnSpMkLst>
        </pc:cxnChg>
        <pc:cxnChg chg="mod">
          <ac:chgData name="Rossi, Ludovico Alì" userId="612f33fc-3ab6-4d49-b3e6-5160737de39c" providerId="ADAL" clId="{0101EF91-47E6-4FFF-A550-8FA94F4057F4}" dt="2023-07-04T13:40:38.980" v="253"/>
          <ac:cxnSpMkLst>
            <pc:docMk/>
            <pc:sldMk cId="3120311542" sldId="260"/>
            <ac:cxnSpMk id="25" creationId="{0D2B872F-205F-AE11-A92F-F9A24D3E6A16}"/>
          </ac:cxnSpMkLst>
        </pc:cxnChg>
      </pc:sldChg>
      <pc:sldChg chg="addSp delSp modSp add mod">
        <pc:chgData name="Rossi, Ludovico Alì" userId="612f33fc-3ab6-4d49-b3e6-5160737de39c" providerId="ADAL" clId="{0101EF91-47E6-4FFF-A550-8FA94F4057F4}" dt="2023-07-04T14:57:32.747" v="1171" actId="1035"/>
        <pc:sldMkLst>
          <pc:docMk/>
          <pc:sldMk cId="3323449855" sldId="261"/>
        </pc:sldMkLst>
        <pc:spChg chg="add mod">
          <ac:chgData name="Rossi, Ludovico Alì" userId="612f33fc-3ab6-4d49-b3e6-5160737de39c" providerId="ADAL" clId="{0101EF91-47E6-4FFF-A550-8FA94F4057F4}" dt="2023-07-04T14:07:15.951" v="855" actId="113"/>
          <ac:spMkLst>
            <pc:docMk/>
            <pc:sldMk cId="3323449855" sldId="261"/>
            <ac:spMk id="2" creationId="{C5806E57-3BCE-DECF-0026-3FC2B635463B}"/>
          </ac:spMkLst>
        </pc:spChg>
        <pc:spChg chg="add mod topLvl">
          <ac:chgData name="Rossi, Ludovico Alì" userId="612f33fc-3ab6-4d49-b3e6-5160737de39c" providerId="ADAL" clId="{0101EF91-47E6-4FFF-A550-8FA94F4057F4}" dt="2023-07-04T14:57:32.747" v="1171" actId="1035"/>
          <ac:spMkLst>
            <pc:docMk/>
            <pc:sldMk cId="3323449855" sldId="261"/>
            <ac:spMk id="6" creationId="{2C87CF81-8D55-EF53-9896-E87B59D6CAAD}"/>
          </ac:spMkLst>
        </pc:spChg>
        <pc:spChg chg="mod">
          <ac:chgData name="Rossi, Ludovico Alì" userId="612f33fc-3ab6-4d49-b3e6-5160737de39c" providerId="ADAL" clId="{0101EF91-47E6-4FFF-A550-8FA94F4057F4}" dt="2023-07-04T13:50:33.819" v="453" actId="1035"/>
          <ac:spMkLst>
            <pc:docMk/>
            <pc:sldMk cId="3323449855" sldId="261"/>
            <ac:spMk id="10" creationId="{C4A7DBFC-2EB4-53BF-C02E-1A99807E48BC}"/>
          </ac:spMkLst>
        </pc:spChg>
        <pc:spChg chg="add mod">
          <ac:chgData name="Rossi, Ludovico Alì" userId="612f33fc-3ab6-4d49-b3e6-5160737de39c" providerId="ADAL" clId="{0101EF91-47E6-4FFF-A550-8FA94F4057F4}" dt="2023-07-04T14:57:32.747" v="1171" actId="1035"/>
          <ac:spMkLst>
            <pc:docMk/>
            <pc:sldMk cId="3323449855" sldId="261"/>
            <ac:spMk id="20" creationId="{3F515DEA-EEE5-4A36-8C22-C4967F2D1E56}"/>
          </ac:spMkLst>
        </pc:spChg>
        <pc:grpChg chg="add mod">
          <ac:chgData name="Rossi, Ludovico Alì" userId="612f33fc-3ab6-4d49-b3e6-5160737de39c" providerId="ADAL" clId="{0101EF91-47E6-4FFF-A550-8FA94F4057F4}" dt="2023-07-04T13:50:33.819" v="453" actId="1035"/>
          <ac:grpSpMkLst>
            <pc:docMk/>
            <pc:sldMk cId="3323449855" sldId="261"/>
            <ac:grpSpMk id="9" creationId="{8FA71054-7A4E-01B2-1611-8A65DD19A487}"/>
          </ac:grpSpMkLst>
        </pc:grpChg>
        <pc:grpChg chg="add del mod">
          <ac:chgData name="Rossi, Ludovico Alì" userId="612f33fc-3ab6-4d49-b3e6-5160737de39c" providerId="ADAL" clId="{0101EF91-47E6-4FFF-A550-8FA94F4057F4}" dt="2023-07-04T14:55:35.168" v="1139" actId="165"/>
          <ac:grpSpMkLst>
            <pc:docMk/>
            <pc:sldMk cId="3323449855" sldId="261"/>
            <ac:grpSpMk id="17" creationId="{60393559-6ECE-4320-49BE-5F5CC64EE132}"/>
          </ac:grpSpMkLst>
        </pc:grpChg>
        <pc:picChg chg="add mod">
          <ac:chgData name="Rossi, Ludovico Alì" userId="612f33fc-3ab6-4d49-b3e6-5160737de39c" providerId="ADAL" clId="{0101EF91-47E6-4FFF-A550-8FA94F4057F4}" dt="2023-07-04T13:50:33.819" v="453" actId="1035"/>
          <ac:picMkLst>
            <pc:docMk/>
            <pc:sldMk cId="3323449855" sldId="261"/>
            <ac:picMk id="4" creationId="{535B11EB-CE39-9EA4-CE8B-F56B89DEAD3F}"/>
          </ac:picMkLst>
        </pc:picChg>
        <pc:picChg chg="add mod topLvl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5" creationId="{7F860324-7AD0-5BDC-5CFD-D56ACE0ABA01}"/>
          </ac:picMkLst>
        </pc:picChg>
        <pc:picChg chg="add mod topLvl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7" creationId="{1AB427F0-494E-391B-7793-849E5A187FD1}"/>
          </ac:picMkLst>
        </pc:picChg>
        <pc:picChg chg="add mod topLvl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8" creationId="{2FD00401-689B-824D-3D1F-8A5DCB0DD960}"/>
          </ac:picMkLst>
        </pc:picChg>
        <pc:picChg chg="mod">
          <ac:chgData name="Rossi, Ludovico Alì" userId="612f33fc-3ab6-4d49-b3e6-5160737de39c" providerId="ADAL" clId="{0101EF91-47E6-4FFF-A550-8FA94F4057F4}" dt="2023-07-04T13:50:33.819" v="453" actId="1035"/>
          <ac:picMkLst>
            <pc:docMk/>
            <pc:sldMk cId="3323449855" sldId="261"/>
            <ac:picMk id="11" creationId="{0CE81219-6ECF-A996-159C-E99E3E218AE9}"/>
          </ac:picMkLst>
        </pc:picChg>
        <pc:picChg chg="mod">
          <ac:chgData name="Rossi, Ludovico Alì" userId="612f33fc-3ab6-4d49-b3e6-5160737de39c" providerId="ADAL" clId="{0101EF91-47E6-4FFF-A550-8FA94F4057F4}" dt="2023-07-04T13:50:33.819" v="453" actId="1035"/>
          <ac:picMkLst>
            <pc:docMk/>
            <pc:sldMk cId="3323449855" sldId="261"/>
            <ac:picMk id="12" creationId="{2AF5DBE9-3B20-8EC4-0C17-CFF01E06B970}"/>
          </ac:picMkLst>
        </pc:picChg>
        <pc:picChg chg="mod">
          <ac:chgData name="Rossi, Ludovico Alì" userId="612f33fc-3ab6-4d49-b3e6-5160737de39c" providerId="ADAL" clId="{0101EF91-47E6-4FFF-A550-8FA94F4057F4}" dt="2023-07-04T13:50:33.819" v="453" actId="1035"/>
          <ac:picMkLst>
            <pc:docMk/>
            <pc:sldMk cId="3323449855" sldId="261"/>
            <ac:picMk id="14" creationId="{3A206E7F-E589-4BD4-B3AC-3BE4FDA68F8F}"/>
          </ac:picMkLst>
        </pc:picChg>
        <pc:picChg chg="add del mod">
          <ac:chgData name="Rossi, Ludovico Alì" userId="612f33fc-3ab6-4d49-b3e6-5160737de39c" providerId="ADAL" clId="{0101EF91-47E6-4FFF-A550-8FA94F4057F4}" dt="2023-07-04T14:55:54.829" v="1144" actId="478"/>
          <ac:picMkLst>
            <pc:docMk/>
            <pc:sldMk cId="3323449855" sldId="261"/>
            <ac:picMk id="19" creationId="{CF972E22-85A9-FA42-7B80-4BE0A8DA9BFA}"/>
          </ac:picMkLst>
        </pc:picChg>
        <pc:picChg chg="add mod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21" creationId="{2A457BD4-1A13-7CFF-D20E-20A534882C2D}"/>
          </ac:picMkLst>
        </pc:picChg>
        <pc:picChg chg="add mod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22" creationId="{A524EAFA-2E1E-EF31-9D8A-7239F689FA27}"/>
          </ac:picMkLst>
        </pc:picChg>
        <pc:picChg chg="add mod">
          <ac:chgData name="Rossi, Ludovico Alì" userId="612f33fc-3ab6-4d49-b3e6-5160737de39c" providerId="ADAL" clId="{0101EF91-47E6-4FFF-A550-8FA94F4057F4}" dt="2023-07-04T14:57:32.747" v="1171" actId="1035"/>
          <ac:picMkLst>
            <pc:docMk/>
            <pc:sldMk cId="3323449855" sldId="261"/>
            <ac:picMk id="5122" creationId="{DEA1C736-D20A-D711-94A7-C98F1CE8BDF5}"/>
          </ac:picMkLst>
        </pc:picChg>
        <pc:cxnChg chg="mod">
          <ac:chgData name="Rossi, Ludovico Alì" userId="612f33fc-3ab6-4d49-b3e6-5160737de39c" providerId="ADAL" clId="{0101EF91-47E6-4FFF-A550-8FA94F4057F4}" dt="2023-07-04T13:50:33.819" v="453" actId="1035"/>
          <ac:cxnSpMkLst>
            <pc:docMk/>
            <pc:sldMk cId="3323449855" sldId="261"/>
            <ac:cxnSpMk id="15" creationId="{94747C9D-9C38-08EE-8ECC-4E5C5ADB3A72}"/>
          </ac:cxnSpMkLst>
        </pc:cxnChg>
        <pc:cxnChg chg="mod">
          <ac:chgData name="Rossi, Ludovico Alì" userId="612f33fc-3ab6-4d49-b3e6-5160737de39c" providerId="ADAL" clId="{0101EF91-47E6-4FFF-A550-8FA94F4057F4}" dt="2023-07-04T13:50:33.819" v="453" actId="1035"/>
          <ac:cxnSpMkLst>
            <pc:docMk/>
            <pc:sldMk cId="3323449855" sldId="261"/>
            <ac:cxnSpMk id="16" creationId="{E3FBD767-0E1E-92A1-DA7B-4CC6B6B32C62}"/>
          </ac:cxnSpMkLst>
        </pc:cxnChg>
      </pc:sldChg>
      <pc:sldChg chg="addSp modSp add del mod">
        <pc:chgData name="Rossi, Ludovico Alì" userId="612f33fc-3ab6-4d49-b3e6-5160737de39c" providerId="ADAL" clId="{0101EF91-47E6-4FFF-A550-8FA94F4057F4}" dt="2023-07-04T15:45:55.819" v="2260" actId="47"/>
        <pc:sldMkLst>
          <pc:docMk/>
          <pc:sldMk cId="1428610508" sldId="262"/>
        </pc:sldMkLst>
        <pc:spChg chg="add mod">
          <ac:chgData name="Rossi, Ludovico Alì" userId="612f33fc-3ab6-4d49-b3e6-5160737de39c" providerId="ADAL" clId="{0101EF91-47E6-4FFF-A550-8FA94F4057F4}" dt="2023-07-04T14:07:21.051" v="857" actId="113"/>
          <ac:spMkLst>
            <pc:docMk/>
            <pc:sldMk cId="1428610508" sldId="262"/>
            <ac:spMk id="2" creationId="{CA66ED4F-190E-02C9-D53F-8939B6FE80DB}"/>
          </ac:spMkLst>
        </pc:spChg>
        <pc:spChg chg="mod">
          <ac:chgData name="Rossi, Ludovico Alì" userId="612f33fc-3ab6-4d49-b3e6-5160737de39c" providerId="ADAL" clId="{0101EF91-47E6-4FFF-A550-8FA94F4057F4}" dt="2023-07-04T15:02:36.479" v="1321"/>
          <ac:spMkLst>
            <pc:docMk/>
            <pc:sldMk cId="1428610508" sldId="262"/>
            <ac:spMk id="5" creationId="{A08C7FF3-68E8-A4D1-B466-F27FA530E95C}"/>
          </ac:spMkLst>
        </pc:spChg>
        <pc:spChg chg="mod">
          <ac:chgData name="Rossi, Ludovico Alì" userId="612f33fc-3ab6-4d49-b3e6-5160737de39c" providerId="ADAL" clId="{0101EF91-47E6-4FFF-A550-8FA94F4057F4}" dt="2023-07-04T15:02:36.479" v="1321"/>
          <ac:spMkLst>
            <pc:docMk/>
            <pc:sldMk cId="1428610508" sldId="262"/>
            <ac:spMk id="9" creationId="{A9272E4D-B3B6-B1A6-1235-8F40B90A3A8D}"/>
          </ac:spMkLst>
        </pc:spChg>
        <pc:spChg chg="mod">
          <ac:chgData name="Rossi, Ludovico Alì" userId="612f33fc-3ab6-4d49-b3e6-5160737de39c" providerId="ADAL" clId="{0101EF91-47E6-4FFF-A550-8FA94F4057F4}" dt="2023-07-04T15:02:36.479" v="1321"/>
          <ac:spMkLst>
            <pc:docMk/>
            <pc:sldMk cId="1428610508" sldId="262"/>
            <ac:spMk id="15" creationId="{C3348A3E-630A-90F0-58CF-BA3978964D92}"/>
          </ac:spMkLst>
        </pc:spChg>
        <pc:spChg chg="mod">
          <ac:chgData name="Rossi, Ludovico Alì" userId="612f33fc-3ab6-4d49-b3e6-5160737de39c" providerId="ADAL" clId="{0101EF91-47E6-4FFF-A550-8FA94F4057F4}" dt="2023-07-04T15:02:36.479" v="1321"/>
          <ac:spMkLst>
            <pc:docMk/>
            <pc:sldMk cId="1428610508" sldId="262"/>
            <ac:spMk id="16" creationId="{0AADA053-7722-D066-73BB-BD1B3CEF02B1}"/>
          </ac:spMkLst>
        </pc:spChg>
        <pc:spChg chg="mod">
          <ac:chgData name="Rossi, Ludovico Alì" userId="612f33fc-3ab6-4d49-b3e6-5160737de39c" providerId="ADAL" clId="{0101EF91-47E6-4FFF-A550-8FA94F4057F4}" dt="2023-07-04T15:36:30.164" v="2219" actId="12789"/>
          <ac:spMkLst>
            <pc:docMk/>
            <pc:sldMk cId="1428610508" sldId="262"/>
            <ac:spMk id="18" creationId="{DAB9AAEA-C810-A978-A468-91EC5A376EA4}"/>
          </ac:spMkLst>
        </pc:spChg>
        <pc:spChg chg="mod">
          <ac:chgData name="Rossi, Ludovico Alì" userId="612f33fc-3ab6-4d49-b3e6-5160737de39c" providerId="ADAL" clId="{0101EF91-47E6-4FFF-A550-8FA94F4057F4}" dt="2023-07-04T15:37:03.048" v="2220" actId="113"/>
          <ac:spMkLst>
            <pc:docMk/>
            <pc:sldMk cId="1428610508" sldId="262"/>
            <ac:spMk id="19" creationId="{00FA25D6-8A68-1F31-7211-09ED3E2B921A}"/>
          </ac:spMkLst>
        </pc:spChg>
        <pc:grpChg chg="add mod">
          <ac:chgData name="Rossi, Ludovico Alì" userId="612f33fc-3ab6-4d49-b3e6-5160737de39c" providerId="ADAL" clId="{0101EF91-47E6-4FFF-A550-8FA94F4057F4}" dt="2023-07-04T15:04:05.064" v="1387" actId="1038"/>
          <ac:grpSpMkLst>
            <pc:docMk/>
            <pc:sldMk cId="1428610508" sldId="262"/>
            <ac:grpSpMk id="4" creationId="{F8218643-2CD7-1C0C-6EDE-F32B53322AFD}"/>
          </ac:grpSpMkLst>
        </pc:grpChg>
        <pc:grpChg chg="mod">
          <ac:chgData name="Rossi, Ludovico Alì" userId="612f33fc-3ab6-4d49-b3e6-5160737de39c" providerId="ADAL" clId="{0101EF91-47E6-4FFF-A550-8FA94F4057F4}" dt="2023-07-04T15:02:36.479" v="1321"/>
          <ac:grpSpMkLst>
            <pc:docMk/>
            <pc:sldMk cId="1428610508" sldId="262"/>
            <ac:grpSpMk id="14" creationId="{598BA697-8286-8958-7BDC-85F5A31C0003}"/>
          </ac:grpSpMkLst>
        </pc:grpChg>
        <pc:grpChg chg="add mod">
          <ac:chgData name="Rossi, Ludovico Alì" userId="612f33fc-3ab6-4d49-b3e6-5160737de39c" providerId="ADAL" clId="{0101EF91-47E6-4FFF-A550-8FA94F4057F4}" dt="2023-07-04T15:04:22.334" v="1483" actId="1037"/>
          <ac:grpSpMkLst>
            <pc:docMk/>
            <pc:sldMk cId="1428610508" sldId="262"/>
            <ac:grpSpMk id="17" creationId="{DF0368A8-100D-72A8-DA97-9F6D9BB7D936}"/>
          </ac:grpSpMkLst>
        </pc:grpChg>
        <pc:picChg chg="mod">
          <ac:chgData name="Rossi, Ludovico Alì" userId="612f33fc-3ab6-4d49-b3e6-5160737de39c" providerId="ADAL" clId="{0101EF91-47E6-4FFF-A550-8FA94F4057F4}" dt="2023-07-04T15:02:36.479" v="1321"/>
          <ac:picMkLst>
            <pc:docMk/>
            <pc:sldMk cId="1428610508" sldId="262"/>
            <ac:picMk id="6" creationId="{290A08D8-078A-4177-74A8-715EFB6D4750}"/>
          </ac:picMkLst>
        </pc:picChg>
        <pc:picChg chg="mod">
          <ac:chgData name="Rossi, Ludovico Alì" userId="612f33fc-3ab6-4d49-b3e6-5160737de39c" providerId="ADAL" clId="{0101EF91-47E6-4FFF-A550-8FA94F4057F4}" dt="2023-07-04T15:02:36.479" v="1321"/>
          <ac:picMkLst>
            <pc:docMk/>
            <pc:sldMk cId="1428610508" sldId="262"/>
            <ac:picMk id="10" creationId="{D5CD3BB5-7397-A4EA-729B-267F5AA03451}"/>
          </ac:picMkLst>
        </pc:picChg>
        <pc:picChg chg="mod">
          <ac:chgData name="Rossi, Ludovico Alì" userId="612f33fc-3ab6-4d49-b3e6-5160737de39c" providerId="ADAL" clId="{0101EF91-47E6-4FFF-A550-8FA94F4057F4}" dt="2023-07-04T15:02:36.479" v="1321"/>
          <ac:picMkLst>
            <pc:docMk/>
            <pc:sldMk cId="1428610508" sldId="262"/>
            <ac:picMk id="12" creationId="{A6E7E434-5FBF-5E60-D4D3-959F8BEFC205}"/>
          </ac:picMkLst>
        </pc:picChg>
        <pc:cxnChg chg="mod">
          <ac:chgData name="Rossi, Ludovico Alì" userId="612f33fc-3ab6-4d49-b3e6-5160737de39c" providerId="ADAL" clId="{0101EF91-47E6-4FFF-A550-8FA94F4057F4}" dt="2023-07-04T15:02:36.479" v="1321"/>
          <ac:cxnSpMkLst>
            <pc:docMk/>
            <pc:sldMk cId="1428610508" sldId="262"/>
            <ac:cxnSpMk id="7" creationId="{6EBCD304-C091-5CFC-182C-E0C16210DD51}"/>
          </ac:cxnSpMkLst>
        </pc:cxnChg>
        <pc:cxnChg chg="mod">
          <ac:chgData name="Rossi, Ludovico Alì" userId="612f33fc-3ab6-4d49-b3e6-5160737de39c" providerId="ADAL" clId="{0101EF91-47E6-4FFF-A550-8FA94F4057F4}" dt="2023-07-04T15:02:36.479" v="1321"/>
          <ac:cxnSpMkLst>
            <pc:docMk/>
            <pc:sldMk cId="1428610508" sldId="262"/>
            <ac:cxnSpMk id="8" creationId="{326640F4-C4C2-16AC-5F83-4875A543089C}"/>
          </ac:cxnSpMkLst>
        </pc:cxnChg>
        <pc:cxnChg chg="mod">
          <ac:chgData name="Rossi, Ludovico Alì" userId="612f33fc-3ab6-4d49-b3e6-5160737de39c" providerId="ADAL" clId="{0101EF91-47E6-4FFF-A550-8FA94F4057F4}" dt="2023-07-04T15:02:36.479" v="1321"/>
          <ac:cxnSpMkLst>
            <pc:docMk/>
            <pc:sldMk cId="1428610508" sldId="262"/>
            <ac:cxnSpMk id="11" creationId="{C4A31290-BB60-8F00-0AC5-FB5E66A8B9F8}"/>
          </ac:cxnSpMkLst>
        </pc:cxnChg>
        <pc:cxnChg chg="add mod ord">
          <ac:chgData name="Rossi, Ludovico Alì" userId="612f33fc-3ab6-4d49-b3e6-5160737de39c" providerId="ADAL" clId="{0101EF91-47E6-4FFF-A550-8FA94F4057F4}" dt="2023-07-04T15:37:18.254" v="2223" actId="167"/>
          <ac:cxnSpMkLst>
            <pc:docMk/>
            <pc:sldMk cId="1428610508" sldId="262"/>
            <ac:cxnSpMk id="20" creationId="{C77EBEE8-D7CC-FE68-C4B4-9C3909AB9BB6}"/>
          </ac:cxnSpMkLst>
        </pc:cxnChg>
      </pc:sldChg>
      <pc:sldChg chg="addSp modSp add del mod">
        <pc:chgData name="Rossi, Ludovico Alì" userId="612f33fc-3ab6-4d49-b3e6-5160737de39c" providerId="ADAL" clId="{0101EF91-47E6-4FFF-A550-8FA94F4057F4}" dt="2023-07-04T14:57:43.264" v="1175" actId="47"/>
        <pc:sldMkLst>
          <pc:docMk/>
          <pc:sldMk cId="4160031366" sldId="263"/>
        </pc:sldMkLst>
        <pc:spChg chg="add mod">
          <ac:chgData name="Rossi, Ludovico Alì" userId="612f33fc-3ab6-4d49-b3e6-5160737de39c" providerId="ADAL" clId="{0101EF91-47E6-4FFF-A550-8FA94F4057F4}" dt="2023-07-04T14:07:44.684" v="860" actId="113"/>
          <ac:spMkLst>
            <pc:docMk/>
            <pc:sldMk cId="4160031366" sldId="263"/>
            <ac:spMk id="2" creationId="{A0F3652C-36CA-45DD-5EBC-EC1D50C17FD4}"/>
          </ac:spMkLst>
        </pc:spChg>
        <pc:spChg chg="mod">
          <ac:chgData name="Rossi, Ludovico Alì" userId="612f33fc-3ab6-4d49-b3e6-5160737de39c" providerId="ADAL" clId="{0101EF91-47E6-4FFF-A550-8FA94F4057F4}" dt="2023-07-04T14:07:49.600" v="861" actId="2711"/>
          <ac:spMkLst>
            <pc:docMk/>
            <pc:sldMk cId="4160031366" sldId="263"/>
            <ac:spMk id="6" creationId="{769436CA-81F7-9F68-C226-C63FFFF1EE6D}"/>
          </ac:spMkLst>
        </pc:spChg>
        <pc:spChg chg="mod">
          <ac:chgData name="Rossi, Ludovico Alì" userId="612f33fc-3ab6-4d49-b3e6-5160737de39c" providerId="ADAL" clId="{0101EF91-47E6-4FFF-A550-8FA94F4057F4}" dt="2023-07-04T14:07:49.600" v="861" actId="2711"/>
          <ac:spMkLst>
            <pc:docMk/>
            <pc:sldMk cId="4160031366" sldId="263"/>
            <ac:spMk id="7" creationId="{BAB0FF8E-7BAA-AF82-5AA8-20F18E6615E4}"/>
          </ac:spMkLst>
        </pc:spChg>
        <pc:grpChg chg="add mod">
          <ac:chgData name="Rossi, Ludovico Alì" userId="612f33fc-3ab6-4d49-b3e6-5160737de39c" providerId="ADAL" clId="{0101EF91-47E6-4FFF-A550-8FA94F4057F4}" dt="2023-07-04T13:52:06.262" v="526" actId="1038"/>
          <ac:grpSpMkLst>
            <pc:docMk/>
            <pc:sldMk cId="4160031366" sldId="263"/>
            <ac:grpSpMk id="5" creationId="{FD5B944C-0EB1-5CCF-757D-441120D079EE}"/>
          </ac:grpSpMkLst>
        </pc:grpChg>
        <pc:picChg chg="add mod">
          <ac:chgData name="Rossi, Ludovico Alì" userId="612f33fc-3ab6-4d49-b3e6-5160737de39c" providerId="ADAL" clId="{0101EF91-47E6-4FFF-A550-8FA94F4057F4}" dt="2023-07-04T13:52:06.262" v="526" actId="1038"/>
          <ac:picMkLst>
            <pc:docMk/>
            <pc:sldMk cId="4160031366" sldId="263"/>
            <ac:picMk id="4" creationId="{096AEC00-6DDD-CDEC-0087-8B9671FB68E9}"/>
          </ac:picMkLst>
        </pc:picChg>
      </pc:sldChg>
      <pc:sldChg chg="addSp delSp modSp add del mod">
        <pc:chgData name="Rossi, Ludovico Alì" userId="612f33fc-3ab6-4d49-b3e6-5160737de39c" providerId="ADAL" clId="{0101EF91-47E6-4FFF-A550-8FA94F4057F4}" dt="2023-07-04T14:55:11.296" v="1136" actId="47"/>
        <pc:sldMkLst>
          <pc:docMk/>
          <pc:sldMk cId="1680688300" sldId="264"/>
        </pc:sldMkLst>
        <pc:spChg chg="mod">
          <ac:chgData name="Rossi, Ludovico Alì" userId="612f33fc-3ab6-4d49-b3e6-5160737de39c" providerId="ADAL" clId="{0101EF91-47E6-4FFF-A550-8FA94F4057F4}" dt="2023-07-04T14:07:10.953" v="853" actId="113"/>
          <ac:spMkLst>
            <pc:docMk/>
            <pc:sldMk cId="1680688300" sldId="264"/>
            <ac:spMk id="2" creationId="{C0D6CD4E-B159-935E-FD8B-81A937CD2FD0}"/>
          </ac:spMkLst>
        </pc:spChg>
        <pc:spChg chg="mod">
          <ac:chgData name="Rossi, Ludovico Alì" userId="612f33fc-3ab6-4d49-b3e6-5160737de39c" providerId="ADAL" clId="{0101EF91-47E6-4FFF-A550-8FA94F4057F4}" dt="2023-07-04T13:41:46.451" v="375" actId="1035"/>
          <ac:spMkLst>
            <pc:docMk/>
            <pc:sldMk cId="1680688300" sldId="264"/>
            <ac:spMk id="12" creationId="{5DD54CCC-CDC8-3278-C1E9-7BD5B7DF6E04}"/>
          </ac:spMkLst>
        </pc:spChg>
        <pc:spChg chg="mod">
          <ac:chgData name="Rossi, Ludovico Alì" userId="612f33fc-3ab6-4d49-b3e6-5160737de39c" providerId="ADAL" clId="{0101EF91-47E6-4FFF-A550-8FA94F4057F4}" dt="2023-07-04T13:41:46.451" v="375" actId="1035"/>
          <ac:spMkLst>
            <pc:docMk/>
            <pc:sldMk cId="1680688300" sldId="264"/>
            <ac:spMk id="20" creationId="{5F53C874-EF34-E921-3DCB-1FF5B2C4453A}"/>
          </ac:spMkLst>
        </pc:spChg>
        <pc:grpChg chg="del">
          <ac:chgData name="Rossi, Ludovico Alì" userId="612f33fc-3ab6-4d49-b3e6-5160737de39c" providerId="ADAL" clId="{0101EF91-47E6-4FFF-A550-8FA94F4057F4}" dt="2023-07-04T13:41:21.530" v="344" actId="478"/>
          <ac:grpSpMkLst>
            <pc:docMk/>
            <pc:sldMk cId="1680688300" sldId="264"/>
            <ac:grpSpMk id="4" creationId="{4E68253B-F19A-6273-DDA7-E99321322C0F}"/>
          </ac:grpSpMkLst>
        </pc:grpChg>
        <pc:grpChg chg="add mod">
          <ac:chgData name="Rossi, Ludovico Alì" userId="612f33fc-3ab6-4d49-b3e6-5160737de39c" providerId="ADAL" clId="{0101EF91-47E6-4FFF-A550-8FA94F4057F4}" dt="2023-07-04T13:41:46.451" v="375" actId="1035"/>
          <ac:grpSpMkLst>
            <pc:docMk/>
            <pc:sldMk cId="1680688300" sldId="264"/>
            <ac:grpSpMk id="11" creationId="{2F5D0A7D-C128-6A7A-3A2B-864B3B298CC4}"/>
          </ac:grpSpMkLst>
        </pc:grpChg>
        <pc:grpChg chg="add mod">
          <ac:chgData name="Rossi, Ludovico Alì" userId="612f33fc-3ab6-4d49-b3e6-5160737de39c" providerId="ADAL" clId="{0101EF91-47E6-4FFF-A550-8FA94F4057F4}" dt="2023-07-04T13:41:46.451" v="375" actId="1035"/>
          <ac:grpSpMkLst>
            <pc:docMk/>
            <pc:sldMk cId="1680688300" sldId="264"/>
            <ac:grpSpMk id="19" creationId="{191551D4-0FCE-539C-C082-C803D3237A2C}"/>
          </ac:grpSpMkLst>
        </pc:grp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14" creationId="{8F035A45-6AAD-89AF-89DC-4B3F2CCD1DE7}"/>
          </ac:picMkLst>
        </pc:pic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15" creationId="{789860D9-C4C7-2673-B952-CE79D3FB1598}"/>
          </ac:picMkLst>
        </pc:pic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16" creationId="{5CB06156-D9DD-203E-B7A7-702AB00C4F0B}"/>
          </ac:picMkLst>
        </pc:pic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21" creationId="{D68197A3-10A3-28D6-4661-038807767256}"/>
          </ac:picMkLst>
        </pc:pic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22" creationId="{F8E52CF2-42C5-20CA-62A6-A9B5BFBD38DF}"/>
          </ac:picMkLst>
        </pc:picChg>
        <pc:picChg chg="mod">
          <ac:chgData name="Rossi, Ludovico Alì" userId="612f33fc-3ab6-4d49-b3e6-5160737de39c" providerId="ADAL" clId="{0101EF91-47E6-4FFF-A550-8FA94F4057F4}" dt="2023-07-04T13:41:46.451" v="375" actId="1035"/>
          <ac:picMkLst>
            <pc:docMk/>
            <pc:sldMk cId="1680688300" sldId="264"/>
            <ac:picMk id="23" creationId="{DF9B5410-2141-8960-A332-84B11480578D}"/>
          </ac:picMkLst>
        </pc:picChg>
        <pc:cxnChg chg="mod">
          <ac:chgData name="Rossi, Ludovico Alì" userId="612f33fc-3ab6-4d49-b3e6-5160737de39c" providerId="ADAL" clId="{0101EF91-47E6-4FFF-A550-8FA94F4057F4}" dt="2023-07-04T13:41:46.451" v="375" actId="1035"/>
          <ac:cxnSpMkLst>
            <pc:docMk/>
            <pc:sldMk cId="1680688300" sldId="264"/>
            <ac:cxnSpMk id="17" creationId="{8F592792-EC52-361D-D353-ACA218BB6B60}"/>
          </ac:cxnSpMkLst>
        </pc:cxnChg>
        <pc:cxnChg chg="mod">
          <ac:chgData name="Rossi, Ludovico Alì" userId="612f33fc-3ab6-4d49-b3e6-5160737de39c" providerId="ADAL" clId="{0101EF91-47E6-4FFF-A550-8FA94F4057F4}" dt="2023-07-04T13:41:46.451" v="375" actId="1035"/>
          <ac:cxnSpMkLst>
            <pc:docMk/>
            <pc:sldMk cId="1680688300" sldId="264"/>
            <ac:cxnSpMk id="18" creationId="{A7AF1025-458C-3308-79BC-EB60615DD9DF}"/>
          </ac:cxnSpMkLst>
        </pc:cxnChg>
        <pc:cxnChg chg="mod">
          <ac:chgData name="Rossi, Ludovico Alì" userId="612f33fc-3ab6-4d49-b3e6-5160737de39c" providerId="ADAL" clId="{0101EF91-47E6-4FFF-A550-8FA94F4057F4}" dt="2023-07-04T13:41:46.451" v="375" actId="1035"/>
          <ac:cxnSpMkLst>
            <pc:docMk/>
            <pc:sldMk cId="1680688300" sldId="264"/>
            <ac:cxnSpMk id="24" creationId="{A08DCA6E-E1CB-5CEC-A2DD-BEA26F5CD891}"/>
          </ac:cxnSpMkLst>
        </pc:cxnChg>
        <pc:cxnChg chg="mod">
          <ac:chgData name="Rossi, Ludovico Alì" userId="612f33fc-3ab6-4d49-b3e6-5160737de39c" providerId="ADAL" clId="{0101EF91-47E6-4FFF-A550-8FA94F4057F4}" dt="2023-07-04T13:41:46.451" v="375" actId="1035"/>
          <ac:cxnSpMkLst>
            <pc:docMk/>
            <pc:sldMk cId="1680688300" sldId="264"/>
            <ac:cxnSpMk id="25" creationId="{0222FB99-C00F-A883-60E9-A6DD737040B7}"/>
          </ac:cxnSpMkLst>
        </pc:cxnChg>
      </pc:sldChg>
      <pc:sldChg chg="addSp modSp add del mod">
        <pc:chgData name="Rossi, Ludovico Alì" userId="612f33fc-3ab6-4d49-b3e6-5160737de39c" providerId="ADAL" clId="{0101EF91-47E6-4FFF-A550-8FA94F4057F4}" dt="2023-07-04T14:57:42.340" v="1174" actId="47"/>
        <pc:sldMkLst>
          <pc:docMk/>
          <pc:sldMk cId="1484378379" sldId="265"/>
        </pc:sldMkLst>
        <pc:spChg chg="mod">
          <ac:chgData name="Rossi, Ludovico Alì" userId="612f33fc-3ab6-4d49-b3e6-5160737de39c" providerId="ADAL" clId="{0101EF91-47E6-4FFF-A550-8FA94F4057F4}" dt="2023-07-04T14:08:10.308" v="868" actId="114"/>
          <ac:spMkLst>
            <pc:docMk/>
            <pc:sldMk cId="1484378379" sldId="265"/>
            <ac:spMk id="2" creationId="{A0F3652C-36CA-45DD-5EBC-EC1D50C17FD4}"/>
          </ac:spMkLst>
        </pc:spChg>
        <pc:spChg chg="mod">
          <ac:chgData name="Rossi, Ludovico Alì" userId="612f33fc-3ab6-4d49-b3e6-5160737de39c" providerId="ADAL" clId="{0101EF91-47E6-4FFF-A550-8FA94F4057F4}" dt="2023-07-04T13:52:24.817" v="528"/>
          <ac:spMkLst>
            <pc:docMk/>
            <pc:sldMk cId="1484378379" sldId="265"/>
            <ac:spMk id="6" creationId="{7FD8C31B-B24B-CFB5-CB2F-9903356427BA}"/>
          </ac:spMkLst>
        </pc:spChg>
        <pc:spChg chg="mod">
          <ac:chgData name="Rossi, Ludovico Alì" userId="612f33fc-3ab6-4d49-b3e6-5160737de39c" providerId="ADAL" clId="{0101EF91-47E6-4FFF-A550-8FA94F4057F4}" dt="2023-07-04T13:52:24.817" v="528"/>
          <ac:spMkLst>
            <pc:docMk/>
            <pc:sldMk cId="1484378379" sldId="265"/>
            <ac:spMk id="7" creationId="{E83C9511-EECF-ACB0-459A-6BA571642A8B}"/>
          </ac:spMkLst>
        </pc:spChg>
        <pc:spChg chg="mod">
          <ac:chgData name="Rossi, Ludovico Alì" userId="612f33fc-3ab6-4d49-b3e6-5160737de39c" providerId="ADAL" clId="{0101EF91-47E6-4FFF-A550-8FA94F4057F4}" dt="2023-07-04T13:52:24.817" v="528"/>
          <ac:spMkLst>
            <pc:docMk/>
            <pc:sldMk cId="1484378379" sldId="265"/>
            <ac:spMk id="8" creationId="{04B0646D-26CD-2E1C-699E-7F5695CC329A}"/>
          </ac:spMkLst>
        </pc:spChg>
        <pc:spChg chg="mod">
          <ac:chgData name="Rossi, Ludovico Alì" userId="612f33fc-3ab6-4d49-b3e6-5160737de39c" providerId="ADAL" clId="{0101EF91-47E6-4FFF-A550-8FA94F4057F4}" dt="2023-07-04T14:07:54.218" v="862" actId="2711"/>
          <ac:spMkLst>
            <pc:docMk/>
            <pc:sldMk cId="1484378379" sldId="265"/>
            <ac:spMk id="10" creationId="{B2C8F578-D69B-B04C-EB45-2504D81A8C44}"/>
          </ac:spMkLst>
        </pc:spChg>
        <pc:spChg chg="mod">
          <ac:chgData name="Rossi, Ludovico Alì" userId="612f33fc-3ab6-4d49-b3e6-5160737de39c" providerId="ADAL" clId="{0101EF91-47E6-4FFF-A550-8FA94F4057F4}" dt="2023-07-04T14:07:54.218" v="862" actId="2711"/>
          <ac:spMkLst>
            <pc:docMk/>
            <pc:sldMk cId="1484378379" sldId="265"/>
            <ac:spMk id="11" creationId="{BF2F4E1A-9C17-F0A4-04CB-8805905CDFCF}"/>
          </ac:spMkLst>
        </pc:spChg>
        <pc:spChg chg="mod">
          <ac:chgData name="Rossi, Ludovico Alì" userId="612f33fc-3ab6-4d49-b3e6-5160737de39c" providerId="ADAL" clId="{0101EF91-47E6-4FFF-A550-8FA94F4057F4}" dt="2023-07-04T14:07:54.218" v="862" actId="2711"/>
          <ac:spMkLst>
            <pc:docMk/>
            <pc:sldMk cId="1484378379" sldId="265"/>
            <ac:spMk id="14" creationId="{44B6280E-0F8A-7D81-FCC0-F817184E0AA6}"/>
          </ac:spMkLst>
        </pc:spChg>
        <pc:spChg chg="mod">
          <ac:chgData name="Rossi, Ludovico Alì" userId="612f33fc-3ab6-4d49-b3e6-5160737de39c" providerId="ADAL" clId="{0101EF91-47E6-4FFF-A550-8FA94F4057F4}" dt="2023-07-04T14:07:54.218" v="862" actId="2711"/>
          <ac:spMkLst>
            <pc:docMk/>
            <pc:sldMk cId="1484378379" sldId="265"/>
            <ac:spMk id="15" creationId="{C6A8610A-6533-6F4E-3B06-61A8B46616A0}"/>
          </ac:spMkLst>
        </pc:spChg>
        <pc:grpChg chg="add mod">
          <ac:chgData name="Rossi, Ludovico Alì" userId="612f33fc-3ab6-4d49-b3e6-5160737de39c" providerId="ADAL" clId="{0101EF91-47E6-4FFF-A550-8FA94F4057F4}" dt="2023-07-04T14:11:24.478" v="917" actId="14861"/>
          <ac:grpSpMkLst>
            <pc:docMk/>
            <pc:sldMk cId="1484378379" sldId="265"/>
            <ac:grpSpMk id="5" creationId="{3DC8CE45-C6CC-3205-D2B6-D90ABE7E4297}"/>
          </ac:grpSpMkLst>
        </pc:grpChg>
        <pc:grpChg chg="add mod">
          <ac:chgData name="Rossi, Ludovico Alì" userId="612f33fc-3ab6-4d49-b3e6-5160737de39c" providerId="ADAL" clId="{0101EF91-47E6-4FFF-A550-8FA94F4057F4}" dt="2023-07-04T13:52:34.755" v="596" actId="1036"/>
          <ac:grpSpMkLst>
            <pc:docMk/>
            <pc:sldMk cId="1484378379" sldId="265"/>
            <ac:grpSpMk id="9" creationId="{503D5B4F-030B-996A-B7C6-BF8FEA0D08B1}"/>
          </ac:grpSpMkLst>
        </pc:grpChg>
        <pc:grpChg chg="add mod">
          <ac:chgData name="Rossi, Ludovico Alì" userId="612f33fc-3ab6-4d49-b3e6-5160737de39c" providerId="ADAL" clId="{0101EF91-47E6-4FFF-A550-8FA94F4057F4}" dt="2023-07-04T13:52:34.755" v="596" actId="1036"/>
          <ac:grpSpMkLst>
            <pc:docMk/>
            <pc:sldMk cId="1484378379" sldId="265"/>
            <ac:grpSpMk id="12" creationId="{5185AD56-89CF-E24A-0AC2-5406388D3056}"/>
          </ac:grpSpMkLst>
        </pc:grpChg>
        <pc:picChg chg="add mod">
          <ac:chgData name="Rossi, Ludovico Alì" userId="612f33fc-3ab6-4d49-b3e6-5160737de39c" providerId="ADAL" clId="{0101EF91-47E6-4FFF-A550-8FA94F4057F4}" dt="2023-07-04T13:52:34.755" v="596" actId="1036"/>
          <ac:picMkLst>
            <pc:docMk/>
            <pc:sldMk cId="1484378379" sldId="265"/>
            <ac:picMk id="4" creationId="{7857DC24-737F-EB6D-3957-0A90021E6BEE}"/>
          </ac:picMkLst>
        </pc:picChg>
      </pc:sldChg>
      <pc:sldChg chg="addSp delSp modSp add del mod">
        <pc:chgData name="Rossi, Ludovico Alì" userId="612f33fc-3ab6-4d49-b3e6-5160737de39c" providerId="ADAL" clId="{0101EF91-47E6-4FFF-A550-8FA94F4057F4}" dt="2023-07-04T14:57:40.084" v="1173" actId="47"/>
        <pc:sldMkLst>
          <pc:docMk/>
          <pc:sldMk cId="2138006357" sldId="266"/>
        </pc:sldMkLst>
        <pc:spChg chg="mod">
          <ac:chgData name="Rossi, Ludovico Alì" userId="612f33fc-3ab6-4d49-b3e6-5160737de39c" providerId="ADAL" clId="{0101EF91-47E6-4FFF-A550-8FA94F4057F4}" dt="2023-07-04T14:08:16.560" v="870" actId="113"/>
          <ac:spMkLst>
            <pc:docMk/>
            <pc:sldMk cId="2138006357" sldId="266"/>
            <ac:spMk id="2" creationId="{A0F3652C-36CA-45DD-5EBC-EC1D50C17FD4}"/>
          </ac:spMkLst>
        </pc:spChg>
        <pc:spChg chg="add del mod">
          <ac:chgData name="Rossi, Ludovico Alì" userId="612f33fc-3ab6-4d49-b3e6-5160737de39c" providerId="ADAL" clId="{0101EF91-47E6-4FFF-A550-8FA94F4057F4}" dt="2023-07-04T13:53:56.478" v="643" actId="478"/>
          <ac:spMkLst>
            <pc:docMk/>
            <pc:sldMk cId="2138006357" sldId="266"/>
            <ac:spMk id="4" creationId="{E218AEB4-C25B-50D6-8470-D7FC619FF538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6" creationId="{8CC3526C-BCC6-69CB-A216-C22313931B9D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7" creationId="{6BEA634F-63B2-F6D4-0053-9B3A96C7736D}"/>
          </ac:spMkLst>
        </pc:spChg>
        <pc:spChg chg="add del mod">
          <ac:chgData name="Rossi, Ludovico Alì" userId="612f33fc-3ab6-4d49-b3e6-5160737de39c" providerId="ADAL" clId="{0101EF91-47E6-4FFF-A550-8FA94F4057F4}" dt="2023-07-04T13:53:56.478" v="643" actId="478"/>
          <ac:spMkLst>
            <pc:docMk/>
            <pc:sldMk cId="2138006357" sldId="266"/>
            <ac:spMk id="8" creationId="{CACDFCA6-E5FA-EAA0-7846-90E5E06334A8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0" creationId="{56CB2D25-4809-01CE-08DC-B94708FFC28F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1" creationId="{288A02B0-8A1C-FE32-14A3-268E20E8E99C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2" creationId="{19B187EE-85C1-2430-C555-6E795FB9CDDD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4" creationId="{D61E0BC6-8CE2-C47E-9F31-8DF56042688D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5" creationId="{083D1EC2-562A-1AC1-AD30-92CCDB888320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6" creationId="{AC340267-FF26-B497-D030-C9ED5B6AF437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17" creationId="{7245F98A-F24C-564A-145C-87CC1E39B465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1" creationId="{CD7BF5B9-9815-4F2E-4066-55DF7A33755E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2" creationId="{A8A57F28-DF04-E640-6975-0F94532864D6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3" creationId="{B59CCDDA-C171-C673-9CB6-B10EF3B04BED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4" creationId="{DD384D0A-0F0F-446C-E59F-40D578CC89CA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5" creationId="{C8A3B04D-26FB-97FE-6E3F-82A9E99833B4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6" creationId="{BA8BBF13-8DBA-CF6A-95B0-7CA90D5BE2FA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7" creationId="{A08F1E11-8F1B-3883-6E7C-4B1DB5D920E6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28" creationId="{757B4A72-A2A0-0DA3-FCE8-AF6B55E4D08A}"/>
          </ac:spMkLst>
        </pc:spChg>
        <pc:spChg chg="mod">
          <ac:chgData name="Rossi, Ludovico Alì" userId="612f33fc-3ab6-4d49-b3e6-5160737de39c" providerId="ADAL" clId="{0101EF91-47E6-4FFF-A550-8FA94F4057F4}" dt="2023-07-04T13:53:50.349" v="642" actId="1038"/>
          <ac:spMkLst>
            <pc:docMk/>
            <pc:sldMk cId="2138006357" sldId="266"/>
            <ac:spMk id="35" creationId="{3F1B935D-1544-FAEC-BB6B-21CA2293547B}"/>
          </ac:spMkLst>
        </pc:spChg>
        <pc:spChg chg="add 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1" creationId="{B8DD95A3-2AB6-E20F-8E7B-81EB59916652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3" creationId="{B27C3386-0D81-39A6-116B-CE8D43B2836D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4" creationId="{862FC891-1DF6-5070-785A-01DB0AEED0E0}"/>
          </ac:spMkLst>
        </pc:spChg>
        <pc:spChg chg="add 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5" creationId="{5C488226-A028-D221-C72A-97739A01539C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7" creationId="{2A9E2A48-1903-A4DE-2665-57E8316BD606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8" creationId="{5A1DF07F-4D07-F4F6-81EA-1776E13CBD2B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49" creationId="{90A647FA-049B-9F3F-AA61-CB1E5C26F7A2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0" creationId="{902C9B38-D5AC-3AD3-A020-066B1621A8E2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1" creationId="{F332E92D-0BB4-29AE-7486-CB67BDA74F70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2" creationId="{E00EB41F-2817-484F-B16E-A702BB402D1C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3" creationId="{1521D7C1-4E16-B95A-0919-EA6FAFFFC993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7" creationId="{CF2B7C4C-D4B3-B3B2-BCCB-E91A4856F01C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8" creationId="{5E6E4F58-9F7A-5F8A-C3B2-DCA42588ECBA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59" creationId="{53DBD8AD-7C61-1DA0-A31A-64FB55D70357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60" creationId="{42FD5BAA-9670-3E05-F999-21ED7FE1376E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61" creationId="{CFF9C09C-77C5-9B7B-D9E3-106BEB0C72CD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62" creationId="{EE5FDEB6-4B5B-9A6F-648C-6D9F84F9925A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63" creationId="{7DAE9E5C-390A-CE77-9B75-0F3DE7A0D67E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64" creationId="{3E05B493-9337-79E9-BACE-77CA11E47B2A}"/>
          </ac:spMkLst>
        </pc:spChg>
        <pc:spChg chg="mod">
          <ac:chgData name="Rossi, Ludovico Alì" userId="612f33fc-3ab6-4d49-b3e6-5160737de39c" providerId="ADAL" clId="{0101EF91-47E6-4FFF-A550-8FA94F4057F4}" dt="2023-07-04T14:00:35.138" v="832" actId="1038"/>
          <ac:spMkLst>
            <pc:docMk/>
            <pc:sldMk cId="2138006357" sldId="266"/>
            <ac:spMk id="71" creationId="{9B7C0C97-81E2-9757-0E67-BC43D97D5CAD}"/>
          </ac:spMkLst>
        </pc:spChg>
        <pc:grpChg chg="add del mod">
          <ac:chgData name="Rossi, Ludovico Alì" userId="612f33fc-3ab6-4d49-b3e6-5160737de39c" providerId="ADAL" clId="{0101EF91-47E6-4FFF-A550-8FA94F4057F4}" dt="2023-07-04T13:53:56.478" v="643" actId="478"/>
          <ac:grpSpMkLst>
            <pc:docMk/>
            <pc:sldMk cId="2138006357" sldId="266"/>
            <ac:grpSpMk id="5" creationId="{C491460D-9FE4-4146-5A01-28E1F04F5A77}"/>
          </ac:grpSpMkLst>
        </pc:grpChg>
        <pc:grpChg chg="add del mod">
          <ac:chgData name="Rossi, Ludovico Alì" userId="612f33fc-3ab6-4d49-b3e6-5160737de39c" providerId="ADAL" clId="{0101EF91-47E6-4FFF-A550-8FA94F4057F4}" dt="2023-07-04T13:53:56.478" v="643" actId="478"/>
          <ac:grpSpMkLst>
            <pc:docMk/>
            <pc:sldMk cId="2138006357" sldId="266"/>
            <ac:grpSpMk id="9" creationId="{F829E0B1-8B7C-C540-BEC3-722241DB1F7B}"/>
          </ac:grpSpMkLst>
        </pc:grpChg>
        <pc:grpChg chg="add del mod">
          <ac:chgData name="Rossi, Ludovico Alì" userId="612f33fc-3ab6-4d49-b3e6-5160737de39c" providerId="ADAL" clId="{0101EF91-47E6-4FFF-A550-8FA94F4057F4}" dt="2023-07-04T13:53:56.478" v="643" actId="478"/>
          <ac:grpSpMkLst>
            <pc:docMk/>
            <pc:sldMk cId="2138006357" sldId="266"/>
            <ac:grpSpMk id="18" creationId="{7FCECEE6-8F1D-472B-F716-12557B66D75A}"/>
          </ac:grpSpMkLst>
        </pc:grpChg>
        <pc:grpChg chg="mod">
          <ac:chgData name="Rossi, Ludovico Alì" userId="612f33fc-3ab6-4d49-b3e6-5160737de39c" providerId="ADAL" clId="{0101EF91-47E6-4FFF-A550-8FA94F4057F4}" dt="2023-07-04T13:53:50.349" v="642" actId="1038"/>
          <ac:grpSpMkLst>
            <pc:docMk/>
            <pc:sldMk cId="2138006357" sldId="266"/>
            <ac:grpSpMk id="19" creationId="{1722C275-9638-B425-6F84-9182631D7DDE}"/>
          </ac:grpSpMkLst>
        </pc:grpChg>
        <pc:grpChg chg="mod">
          <ac:chgData name="Rossi, Ludovico Alì" userId="612f33fc-3ab6-4d49-b3e6-5160737de39c" providerId="ADAL" clId="{0101EF91-47E6-4FFF-A550-8FA94F4057F4}" dt="2023-07-04T13:53:50.349" v="642" actId="1038"/>
          <ac:grpSpMkLst>
            <pc:docMk/>
            <pc:sldMk cId="2138006357" sldId="266"/>
            <ac:grpSpMk id="20" creationId="{F25B52DE-270F-22A3-B0FE-51CDF06472D0}"/>
          </ac:grpSpMkLst>
        </pc:grpChg>
        <pc:grpChg chg="add del mod">
          <ac:chgData name="Rossi, Ludovico Alì" userId="612f33fc-3ab6-4d49-b3e6-5160737de39c" providerId="ADAL" clId="{0101EF91-47E6-4FFF-A550-8FA94F4057F4}" dt="2023-07-04T13:53:56.478" v="643" actId="478"/>
          <ac:grpSpMkLst>
            <pc:docMk/>
            <pc:sldMk cId="2138006357" sldId="266"/>
            <ac:grpSpMk id="30" creationId="{362865DA-8AD0-DE73-1D5A-C0C37BC4431C}"/>
          </ac:grpSpMkLst>
        </pc:grpChg>
        <pc:grpChg chg="mod">
          <ac:chgData name="Rossi, Ludovico Alì" userId="612f33fc-3ab6-4d49-b3e6-5160737de39c" providerId="ADAL" clId="{0101EF91-47E6-4FFF-A550-8FA94F4057F4}" dt="2023-07-04T13:53:50.349" v="642" actId="1038"/>
          <ac:grpSpMkLst>
            <pc:docMk/>
            <pc:sldMk cId="2138006357" sldId="266"/>
            <ac:grpSpMk id="31" creationId="{F9EE8033-2419-D605-A07D-4A2D02F4EBF1}"/>
          </ac:grpSpMkLst>
        </pc:grpChg>
        <pc:grpChg chg="mod">
          <ac:chgData name="Rossi, Ludovico Alì" userId="612f33fc-3ab6-4d49-b3e6-5160737de39c" providerId="ADAL" clId="{0101EF91-47E6-4FFF-A550-8FA94F4057F4}" dt="2023-07-04T13:53:50.349" v="642" actId="1038"/>
          <ac:grpSpMkLst>
            <pc:docMk/>
            <pc:sldMk cId="2138006357" sldId="266"/>
            <ac:grpSpMk id="32" creationId="{2CCF3991-F374-1A3F-A426-7F9FB164B607}"/>
          </ac:grpSpMkLst>
        </pc:grpChg>
        <pc:grpChg chg="add 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42" creationId="{37B2D624-680C-E92E-C65A-F300B090568E}"/>
          </ac:grpSpMkLst>
        </pc:grpChg>
        <pc:grpChg chg="add 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46" creationId="{5E1CE485-A09F-C9ED-0B88-1E5453C0756C}"/>
          </ac:grpSpMkLst>
        </pc:grpChg>
        <pc:grpChg chg="add 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54" creationId="{F0977FA6-38C3-AAB1-D45B-A211B556F3C4}"/>
          </ac:grpSpMkLst>
        </pc:grpChg>
        <pc:grpChg chg="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55" creationId="{70B25760-CDC8-CB21-ABC1-CE835A203AA9}"/>
          </ac:grpSpMkLst>
        </pc:grpChg>
        <pc:grpChg chg="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56" creationId="{4648F795-0867-5D6A-4FF7-8A5F2C43FDAD}"/>
          </ac:grpSpMkLst>
        </pc:grpChg>
        <pc:grpChg chg="add 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66" creationId="{8334726B-CE9D-2FAC-C2C8-D2DDD3767D6B}"/>
          </ac:grpSpMkLst>
        </pc:grpChg>
        <pc:grpChg chg="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67" creationId="{6DD89008-FC60-1B05-CD71-0B006986D99C}"/>
          </ac:grpSpMkLst>
        </pc:grpChg>
        <pc:grpChg chg="mod">
          <ac:chgData name="Rossi, Ludovico Alì" userId="612f33fc-3ab6-4d49-b3e6-5160737de39c" providerId="ADAL" clId="{0101EF91-47E6-4FFF-A550-8FA94F4057F4}" dt="2023-07-04T14:00:35.138" v="832" actId="1038"/>
          <ac:grpSpMkLst>
            <pc:docMk/>
            <pc:sldMk cId="2138006357" sldId="266"/>
            <ac:grpSpMk id="68" creationId="{FA524133-A7FB-1782-FD3A-B52348600D74}"/>
          </ac:grpSpMkLst>
        </pc:grpChg>
        <pc:grpChg chg="add mod">
          <ac:chgData name="Rossi, Ludovico Alì" userId="612f33fc-3ab6-4d49-b3e6-5160737de39c" providerId="ADAL" clId="{0101EF91-47E6-4FFF-A550-8FA94F4057F4}" dt="2023-07-04T14:11:18.722" v="916" actId="14861"/>
          <ac:grpSpMkLst>
            <pc:docMk/>
            <pc:sldMk cId="2138006357" sldId="266"/>
            <ac:grpSpMk id="76" creationId="{875834CE-C3FF-D858-986C-C2B0F6FEC3CA}"/>
          </ac:grpSpMkLst>
        </pc:grpChg>
        <pc:picChg chg="mod">
          <ac:chgData name="Rossi, Ludovico Alì" userId="612f33fc-3ab6-4d49-b3e6-5160737de39c" providerId="ADAL" clId="{0101EF91-47E6-4FFF-A550-8FA94F4057F4}" dt="2023-07-04T13:53:50.349" v="642" actId="1038"/>
          <ac:picMkLst>
            <pc:docMk/>
            <pc:sldMk cId="2138006357" sldId="266"/>
            <ac:picMk id="33" creationId="{922ECEF9-56DD-91F2-E2A5-0090905FD73F}"/>
          </ac:picMkLst>
        </pc:picChg>
        <pc:picChg chg="mod">
          <ac:chgData name="Rossi, Ludovico Alì" userId="612f33fc-3ab6-4d49-b3e6-5160737de39c" providerId="ADAL" clId="{0101EF91-47E6-4FFF-A550-8FA94F4057F4}" dt="2023-07-04T13:53:50.349" v="642" actId="1038"/>
          <ac:picMkLst>
            <pc:docMk/>
            <pc:sldMk cId="2138006357" sldId="266"/>
            <ac:picMk id="34" creationId="{D03AF2BF-E97C-2323-7CE5-7654C7DB6DF9}"/>
          </ac:picMkLst>
        </pc:picChg>
        <pc:picChg chg="mod">
          <ac:chgData name="Rossi, Ludovico Alì" userId="612f33fc-3ab6-4d49-b3e6-5160737de39c" providerId="ADAL" clId="{0101EF91-47E6-4FFF-A550-8FA94F4057F4}" dt="2023-07-04T13:53:50.349" v="642" actId="1038"/>
          <ac:picMkLst>
            <pc:docMk/>
            <pc:sldMk cId="2138006357" sldId="266"/>
            <ac:picMk id="37" creationId="{CCAD54D6-18FD-0FDE-B5EE-FC34F04B04C3}"/>
          </ac:picMkLst>
        </pc:picChg>
        <pc:picChg chg="mod">
          <ac:chgData name="Rossi, Ludovico Alì" userId="612f33fc-3ab6-4d49-b3e6-5160737de39c" providerId="ADAL" clId="{0101EF91-47E6-4FFF-A550-8FA94F4057F4}" dt="2023-07-04T13:53:50.349" v="642" actId="1038"/>
          <ac:picMkLst>
            <pc:docMk/>
            <pc:sldMk cId="2138006357" sldId="266"/>
            <ac:picMk id="39" creationId="{FAF5A76B-093D-F876-5AE0-68343BC4FC4E}"/>
          </ac:picMkLst>
        </pc:picChg>
        <pc:picChg chg="add del mod">
          <ac:chgData name="Rossi, Ludovico Alì" userId="612f33fc-3ab6-4d49-b3e6-5160737de39c" providerId="ADAL" clId="{0101EF91-47E6-4FFF-A550-8FA94F4057F4}" dt="2023-07-04T14:00:16.353" v="820" actId="478"/>
          <ac:picMkLst>
            <pc:docMk/>
            <pc:sldMk cId="2138006357" sldId="266"/>
            <ac:picMk id="40" creationId="{E057FF28-5A96-EDEF-FA70-0FA6B8A8A864}"/>
          </ac:picMkLst>
        </pc:picChg>
        <pc:picChg chg="mod">
          <ac:chgData name="Rossi, Ludovico Alì" userId="612f33fc-3ab6-4d49-b3e6-5160737de39c" providerId="ADAL" clId="{0101EF91-47E6-4FFF-A550-8FA94F4057F4}" dt="2023-07-04T14:00:35.138" v="832" actId="1038"/>
          <ac:picMkLst>
            <pc:docMk/>
            <pc:sldMk cId="2138006357" sldId="266"/>
            <ac:picMk id="69" creationId="{AEB4D142-D348-9F14-5869-EF7A81A52882}"/>
          </ac:picMkLst>
        </pc:picChg>
        <pc:picChg chg="mod">
          <ac:chgData name="Rossi, Ludovico Alì" userId="612f33fc-3ab6-4d49-b3e6-5160737de39c" providerId="ADAL" clId="{0101EF91-47E6-4FFF-A550-8FA94F4057F4}" dt="2023-07-04T14:00:35.138" v="832" actId="1038"/>
          <ac:picMkLst>
            <pc:docMk/>
            <pc:sldMk cId="2138006357" sldId="266"/>
            <ac:picMk id="70" creationId="{89622358-6F79-1B87-D905-CC86B4DE9066}"/>
          </ac:picMkLst>
        </pc:picChg>
        <pc:picChg chg="mod">
          <ac:chgData name="Rossi, Ludovico Alì" userId="612f33fc-3ab6-4d49-b3e6-5160737de39c" providerId="ADAL" clId="{0101EF91-47E6-4FFF-A550-8FA94F4057F4}" dt="2023-07-04T14:00:35.138" v="832" actId="1038"/>
          <ac:picMkLst>
            <pc:docMk/>
            <pc:sldMk cId="2138006357" sldId="266"/>
            <ac:picMk id="73" creationId="{6658531A-BAA2-9280-CE3B-D15969B11D4E}"/>
          </ac:picMkLst>
        </pc:picChg>
        <pc:picChg chg="mod">
          <ac:chgData name="Rossi, Ludovico Alì" userId="612f33fc-3ab6-4d49-b3e6-5160737de39c" providerId="ADAL" clId="{0101EF91-47E6-4FFF-A550-8FA94F4057F4}" dt="2023-07-04T14:00:35.138" v="832" actId="1038"/>
          <ac:picMkLst>
            <pc:docMk/>
            <pc:sldMk cId="2138006357" sldId="266"/>
            <ac:picMk id="75" creationId="{220F7DA6-77EB-EBD8-2998-AFB339E4B5FD}"/>
          </ac:picMkLst>
        </pc:picChg>
        <pc:cxnChg chg="add del mod">
          <ac:chgData name="Rossi, Ludovico Alì" userId="612f33fc-3ab6-4d49-b3e6-5160737de39c" providerId="ADAL" clId="{0101EF91-47E6-4FFF-A550-8FA94F4057F4}" dt="2023-07-04T13:53:56.478" v="643" actId="478"/>
          <ac:cxnSpMkLst>
            <pc:docMk/>
            <pc:sldMk cId="2138006357" sldId="266"/>
            <ac:cxnSpMk id="29" creationId="{FD5FE806-4172-0FEE-5724-32C7B576E025}"/>
          </ac:cxnSpMkLst>
        </pc:cxnChg>
        <pc:cxnChg chg="mod">
          <ac:chgData name="Rossi, Ludovico Alì" userId="612f33fc-3ab6-4d49-b3e6-5160737de39c" providerId="ADAL" clId="{0101EF91-47E6-4FFF-A550-8FA94F4057F4}" dt="2023-07-04T13:53:50.349" v="642" actId="1038"/>
          <ac:cxnSpMkLst>
            <pc:docMk/>
            <pc:sldMk cId="2138006357" sldId="266"/>
            <ac:cxnSpMk id="36" creationId="{7A949A41-595E-9B31-1BD0-F8B2780B5BA7}"/>
          </ac:cxnSpMkLst>
        </pc:cxnChg>
        <pc:cxnChg chg="mod">
          <ac:chgData name="Rossi, Ludovico Alì" userId="612f33fc-3ab6-4d49-b3e6-5160737de39c" providerId="ADAL" clId="{0101EF91-47E6-4FFF-A550-8FA94F4057F4}" dt="2023-07-04T13:53:50.349" v="642" actId="1038"/>
          <ac:cxnSpMkLst>
            <pc:docMk/>
            <pc:sldMk cId="2138006357" sldId="266"/>
            <ac:cxnSpMk id="38" creationId="{6E973D3C-2CA3-8C17-AC25-10FD4D817814}"/>
          </ac:cxnSpMkLst>
        </pc:cxnChg>
        <pc:cxnChg chg="add mod">
          <ac:chgData name="Rossi, Ludovico Alì" userId="612f33fc-3ab6-4d49-b3e6-5160737de39c" providerId="ADAL" clId="{0101EF91-47E6-4FFF-A550-8FA94F4057F4}" dt="2023-07-04T14:00:52.500" v="833" actId="552"/>
          <ac:cxnSpMkLst>
            <pc:docMk/>
            <pc:sldMk cId="2138006357" sldId="266"/>
            <ac:cxnSpMk id="65" creationId="{22789824-64F9-D859-1D0C-7AD432C52DCC}"/>
          </ac:cxnSpMkLst>
        </pc:cxnChg>
        <pc:cxnChg chg="mod">
          <ac:chgData name="Rossi, Ludovico Alì" userId="612f33fc-3ab6-4d49-b3e6-5160737de39c" providerId="ADAL" clId="{0101EF91-47E6-4FFF-A550-8FA94F4057F4}" dt="2023-07-04T14:00:35.138" v="832" actId="1038"/>
          <ac:cxnSpMkLst>
            <pc:docMk/>
            <pc:sldMk cId="2138006357" sldId="266"/>
            <ac:cxnSpMk id="72" creationId="{B149A7FE-F72A-21CC-9FA5-16CFD9D4C839}"/>
          </ac:cxnSpMkLst>
        </pc:cxnChg>
        <pc:cxnChg chg="mod">
          <ac:chgData name="Rossi, Ludovico Alì" userId="612f33fc-3ab6-4d49-b3e6-5160737de39c" providerId="ADAL" clId="{0101EF91-47E6-4FFF-A550-8FA94F4057F4}" dt="2023-07-04T14:00:52.500" v="833" actId="552"/>
          <ac:cxnSpMkLst>
            <pc:docMk/>
            <pc:sldMk cId="2138006357" sldId="266"/>
            <ac:cxnSpMk id="74" creationId="{B7B430DB-9D61-D6E0-1920-4C1ECB778A3C}"/>
          </ac:cxnSpMkLst>
        </pc:cxnChg>
      </pc:sldChg>
      <pc:sldChg chg="add del">
        <pc:chgData name="Rossi, Ludovico Alì" userId="612f33fc-3ab6-4d49-b3e6-5160737de39c" providerId="ADAL" clId="{0101EF91-47E6-4FFF-A550-8FA94F4057F4}" dt="2023-07-04T13:54:52.798" v="660" actId="47"/>
        <pc:sldMkLst>
          <pc:docMk/>
          <pc:sldMk cId="2065268998" sldId="267"/>
        </pc:sldMkLst>
      </pc:sldChg>
      <pc:sldChg chg="addSp delSp modSp new del mod">
        <pc:chgData name="Rossi, Ludovico Alì" userId="612f33fc-3ab6-4d49-b3e6-5160737de39c" providerId="ADAL" clId="{0101EF91-47E6-4FFF-A550-8FA94F4057F4}" dt="2023-07-04T14:57:38.400" v="1172" actId="47"/>
        <pc:sldMkLst>
          <pc:docMk/>
          <pc:sldMk cId="3921982488" sldId="267"/>
        </pc:sldMkLst>
        <pc:spChg chg="del">
          <ac:chgData name="Rossi, Ludovico Alì" userId="612f33fc-3ab6-4d49-b3e6-5160737de39c" providerId="ADAL" clId="{0101EF91-47E6-4FFF-A550-8FA94F4057F4}" dt="2023-07-04T14:09:05.632" v="872" actId="478"/>
          <ac:spMkLst>
            <pc:docMk/>
            <pc:sldMk cId="3921982488" sldId="267"/>
            <ac:spMk id="2" creationId="{C89852CA-5BBE-1965-ABCC-BBB46D4EFFA4}"/>
          </ac:spMkLst>
        </pc:spChg>
        <pc:spChg chg="del">
          <ac:chgData name="Rossi, Ludovico Alì" userId="612f33fc-3ab6-4d49-b3e6-5160737de39c" providerId="ADAL" clId="{0101EF91-47E6-4FFF-A550-8FA94F4057F4}" dt="2023-07-04T14:09:05.632" v="872" actId="478"/>
          <ac:spMkLst>
            <pc:docMk/>
            <pc:sldMk cId="3921982488" sldId="267"/>
            <ac:spMk id="3" creationId="{226D68B8-8869-D19C-9B6C-833D7B5CC13E}"/>
          </ac:spMkLst>
        </pc:spChg>
        <pc:picChg chg="add mod">
          <ac:chgData name="Rossi, Ludovico Alì" userId="612f33fc-3ab6-4d49-b3e6-5160737de39c" providerId="ADAL" clId="{0101EF91-47E6-4FFF-A550-8FA94F4057F4}" dt="2023-07-04T14:10:28.428" v="915" actId="14861"/>
          <ac:picMkLst>
            <pc:docMk/>
            <pc:sldMk cId="3921982488" sldId="267"/>
            <ac:picMk id="1026" creationId="{A2E01F7F-DC70-6C4E-78C7-CD79BD372A13}"/>
          </ac:picMkLst>
        </pc:picChg>
        <pc:picChg chg="add mod">
          <ac:chgData name="Rossi, Ludovico Alì" userId="612f33fc-3ab6-4d49-b3e6-5160737de39c" providerId="ADAL" clId="{0101EF91-47E6-4FFF-A550-8FA94F4057F4}" dt="2023-07-04T14:10:28.428" v="915" actId="14861"/>
          <ac:picMkLst>
            <pc:docMk/>
            <pc:sldMk cId="3921982488" sldId="267"/>
            <ac:picMk id="1028" creationId="{D2410D5A-1154-9A4A-1C25-B7251D7349FF}"/>
          </ac:picMkLst>
        </pc:picChg>
      </pc:sldChg>
      <pc:sldChg chg="add del">
        <pc:chgData name="Rossi, Ludovico Alì" userId="612f33fc-3ab6-4d49-b3e6-5160737de39c" providerId="ADAL" clId="{0101EF91-47E6-4FFF-A550-8FA94F4057F4}" dt="2023-07-04T13:54:54.480" v="661" actId="47"/>
        <pc:sldMkLst>
          <pc:docMk/>
          <pc:sldMk cId="1790815989" sldId="268"/>
        </pc:sldMkLst>
      </pc:sldChg>
      <pc:sldChg chg="addSp delSp modSp new del mod">
        <pc:chgData name="Rossi, Ludovico Alì" userId="612f33fc-3ab6-4d49-b3e6-5160737de39c" providerId="ADAL" clId="{0101EF91-47E6-4FFF-A550-8FA94F4057F4}" dt="2023-07-04T15:01:01.507" v="1306" actId="47"/>
        <pc:sldMkLst>
          <pc:docMk/>
          <pc:sldMk cId="3948017985" sldId="268"/>
        </pc:sldMkLst>
        <pc:spChg chg="mod">
          <ac:chgData name="Rossi, Ludovico Alì" userId="612f33fc-3ab6-4d49-b3e6-5160737de39c" providerId="ADAL" clId="{0101EF91-47E6-4FFF-A550-8FA94F4057F4}" dt="2023-07-04T14:34:32.266" v="926"/>
          <ac:spMkLst>
            <pc:docMk/>
            <pc:sldMk cId="3948017985" sldId="268"/>
            <ac:spMk id="2" creationId="{4FFD0D97-B2B1-79BD-FA5B-5015C585B94E}"/>
          </ac:spMkLst>
        </pc:spChg>
        <pc:spChg chg="mod">
          <ac:chgData name="Rossi, Ludovico Alì" userId="612f33fc-3ab6-4d49-b3e6-5160737de39c" providerId="ADAL" clId="{0101EF91-47E6-4FFF-A550-8FA94F4057F4}" dt="2023-07-04T14:34:38.301" v="928" actId="20577"/>
          <ac:spMkLst>
            <pc:docMk/>
            <pc:sldMk cId="3948017985" sldId="268"/>
            <ac:spMk id="3" creationId="{D2ABF53B-8AD7-1DB0-D996-55F8A1EB3152}"/>
          </ac:spMkLst>
        </pc:spChg>
        <pc:spChg chg="del">
          <ac:chgData name="Rossi, Ludovico Alì" userId="612f33fc-3ab6-4d49-b3e6-5160737de39c" providerId="ADAL" clId="{0101EF91-47E6-4FFF-A550-8FA94F4057F4}" dt="2023-07-04T14:34:24.030" v="924" actId="931"/>
          <ac:spMkLst>
            <pc:docMk/>
            <pc:sldMk cId="3948017985" sldId="268"/>
            <ac:spMk id="4" creationId="{F350F27F-1844-2452-A5C8-C4CB36B9F8A1}"/>
          </ac:spMkLst>
        </pc:spChg>
        <pc:spChg chg="mod">
          <ac:chgData name="Rossi, Ludovico Alì" userId="612f33fc-3ab6-4d49-b3e6-5160737de39c" providerId="ADAL" clId="{0101EF91-47E6-4FFF-A550-8FA94F4057F4}" dt="2023-07-04T14:34:45.843" v="930" actId="20577"/>
          <ac:spMkLst>
            <pc:docMk/>
            <pc:sldMk cId="3948017985" sldId="268"/>
            <ac:spMk id="5" creationId="{BD3AE053-FEC4-07EB-10F7-F19D4C1F57E1}"/>
          </ac:spMkLst>
        </pc:spChg>
        <pc:picChg chg="add mod">
          <ac:chgData name="Rossi, Ludovico Alì" userId="612f33fc-3ab6-4d49-b3e6-5160737de39c" providerId="ADAL" clId="{0101EF91-47E6-4FFF-A550-8FA94F4057F4}" dt="2023-07-04T14:34:26.571" v="925" actId="27614"/>
          <ac:picMkLst>
            <pc:docMk/>
            <pc:sldMk cId="3948017985" sldId="268"/>
            <ac:picMk id="7" creationId="{3D02A050-9E45-D522-E242-5EF6D4F04788}"/>
          </ac:picMkLst>
        </pc:picChg>
      </pc:sldChg>
      <pc:sldChg chg="delSp modSp add mod">
        <pc:chgData name="Rossi, Ludovico Alì" userId="612f33fc-3ab6-4d49-b3e6-5160737de39c" providerId="ADAL" clId="{0101EF91-47E6-4FFF-A550-8FA94F4057F4}" dt="2023-07-04T15:01:12.827" v="1308" actId="478"/>
        <pc:sldMkLst>
          <pc:docMk/>
          <pc:sldMk cId="3934799065" sldId="269"/>
        </pc:sldMkLst>
        <pc:spChg chg="del mod">
          <ac:chgData name="Rossi, Ludovico Alì" userId="612f33fc-3ab6-4d49-b3e6-5160737de39c" providerId="ADAL" clId="{0101EF91-47E6-4FFF-A550-8FA94F4057F4}" dt="2023-07-04T15:01:12.827" v="1308" actId="478"/>
          <ac:spMkLst>
            <pc:docMk/>
            <pc:sldMk cId="3934799065" sldId="269"/>
            <ac:spMk id="4" creationId="{BE1CE909-6E76-3E6A-7B5F-44AD1DB9F872}"/>
          </ac:spMkLst>
        </pc:spChg>
        <pc:spChg chg="mod">
          <ac:chgData name="Rossi, Ludovico Alì" userId="612f33fc-3ab6-4d49-b3e6-5160737de39c" providerId="ADAL" clId="{0101EF91-47E6-4FFF-A550-8FA94F4057F4}" dt="2023-07-04T14:42:31.984" v="1000" actId="14861"/>
          <ac:spMkLst>
            <pc:docMk/>
            <pc:sldMk cId="3934799065" sldId="269"/>
            <ac:spMk id="12" creationId="{B026FDEC-01C7-E929-F99F-8CC3349A4003}"/>
          </ac:spMkLst>
        </pc:spChg>
        <pc:picChg chg="del">
          <ac:chgData name="Rossi, Ludovico Alì" userId="612f33fc-3ab6-4d49-b3e6-5160737de39c" providerId="ADAL" clId="{0101EF91-47E6-4FFF-A550-8FA94F4057F4}" dt="2023-07-04T14:41:36.825" v="995" actId="478"/>
          <ac:picMkLst>
            <pc:docMk/>
            <pc:sldMk cId="3934799065" sldId="269"/>
            <ac:picMk id="13" creationId="{F8294DE9-2F0B-4443-A64E-0F1AC2E762CD}"/>
          </ac:picMkLst>
        </pc:picChg>
      </pc:sldChg>
      <pc:sldChg chg="addSp delSp modSp add del mod">
        <pc:chgData name="Rossi, Ludovico Alì" userId="612f33fc-3ab6-4d49-b3e6-5160737de39c" providerId="ADAL" clId="{0101EF91-47E6-4FFF-A550-8FA94F4057F4}" dt="2023-07-04T15:01:00.062" v="1305" actId="47"/>
        <pc:sldMkLst>
          <pc:docMk/>
          <pc:sldMk cId="2030872475" sldId="270"/>
        </pc:sldMkLst>
        <pc:spChg chg="mod ord">
          <ac:chgData name="Rossi, Ludovico Alì" userId="612f33fc-3ab6-4d49-b3e6-5160737de39c" providerId="ADAL" clId="{0101EF91-47E6-4FFF-A550-8FA94F4057F4}" dt="2023-07-04T14:48:44.727" v="1075" actId="2085"/>
          <ac:spMkLst>
            <pc:docMk/>
            <pc:sldMk cId="2030872475" sldId="270"/>
            <ac:spMk id="12" creationId="{B026FDEC-01C7-E929-F99F-8CC3349A4003}"/>
          </ac:spMkLst>
        </pc:spChg>
        <pc:picChg chg="add del mod modCrop">
          <ac:chgData name="Rossi, Ludovico Alì" userId="612f33fc-3ab6-4d49-b3e6-5160737de39c" providerId="ADAL" clId="{0101EF91-47E6-4FFF-A550-8FA94F4057F4}" dt="2023-07-04T14:48:29.889" v="1073" actId="478"/>
          <ac:picMkLst>
            <pc:docMk/>
            <pc:sldMk cId="2030872475" sldId="270"/>
            <ac:picMk id="6" creationId="{AF65697A-3869-2DE0-E5F8-C5C8724D736F}"/>
          </ac:picMkLst>
        </pc:picChg>
      </pc:sldChg>
      <pc:sldChg chg="addSp delSp modSp add mod">
        <pc:chgData name="Rossi, Ludovico Alì" userId="612f33fc-3ab6-4d49-b3e6-5160737de39c" providerId="ADAL" clId="{0101EF91-47E6-4FFF-A550-8FA94F4057F4}" dt="2023-07-05T08:07:19.251" v="2280" actId="14100"/>
        <pc:sldMkLst>
          <pc:docMk/>
          <pc:sldMk cId="3055290337" sldId="270"/>
        </pc:sldMkLst>
        <pc:spChg chg="mod">
          <ac:chgData name="Rossi, Ludovico Alì" userId="612f33fc-3ab6-4d49-b3e6-5160737de39c" providerId="ADAL" clId="{0101EF91-47E6-4FFF-A550-8FA94F4057F4}" dt="2023-07-04T15:19:08.799" v="1727" actId="1076"/>
          <ac:spMkLst>
            <pc:docMk/>
            <pc:sldMk cId="3055290337" sldId="270"/>
            <ac:spMk id="2" creationId="{831262E0-C3D9-7012-72DA-7419A029A770}"/>
          </ac:spMkLst>
        </pc:spChg>
        <pc:spChg chg="mod">
          <ac:chgData name="Rossi, Ludovico Alì" userId="612f33fc-3ab6-4d49-b3e6-5160737de39c" providerId="ADAL" clId="{0101EF91-47E6-4FFF-A550-8FA94F4057F4}" dt="2023-07-04T15:22:51.540" v="1880" actId="1076"/>
          <ac:spMkLst>
            <pc:docMk/>
            <pc:sldMk cId="3055290337" sldId="270"/>
            <ac:spMk id="3" creationId="{2A47D499-B358-7178-829A-9775F658D851}"/>
          </ac:spMkLst>
        </pc:spChg>
        <pc:spChg chg="mod">
          <ac:chgData name="Rossi, Ludovico Alì" userId="612f33fc-3ab6-4d49-b3e6-5160737de39c" providerId="ADAL" clId="{0101EF91-47E6-4FFF-A550-8FA94F4057F4}" dt="2023-07-04T15:31:30.359" v="2175" actId="12789"/>
          <ac:spMkLst>
            <pc:docMk/>
            <pc:sldMk cId="3055290337" sldId="270"/>
            <ac:spMk id="30" creationId="{33A3E788-3DC3-0649-6BA0-2519297F9376}"/>
          </ac:spMkLst>
        </pc:spChg>
        <pc:spChg chg="mod">
          <ac:chgData name="Rossi, Ludovico Alì" userId="612f33fc-3ab6-4d49-b3e6-5160737de39c" providerId="ADAL" clId="{0101EF91-47E6-4FFF-A550-8FA94F4057F4}" dt="2023-07-04T15:21:10.994" v="1778" actId="12789"/>
          <ac:spMkLst>
            <pc:docMk/>
            <pc:sldMk cId="3055290337" sldId="270"/>
            <ac:spMk id="36" creationId="{54575EAF-3BFB-FE9E-99A8-6024D1B936C7}"/>
          </ac:spMkLst>
        </pc:spChg>
        <pc:spChg chg="mod">
          <ac:chgData name="Rossi, Ludovico Alì" userId="612f33fc-3ab6-4d49-b3e6-5160737de39c" providerId="ADAL" clId="{0101EF91-47E6-4FFF-A550-8FA94F4057F4}" dt="2023-07-04T15:29:11.343" v="2141" actId="12789"/>
          <ac:spMkLst>
            <pc:docMk/>
            <pc:sldMk cId="3055290337" sldId="270"/>
            <ac:spMk id="43" creationId="{2FEBD8C5-1F8E-B69B-8738-1B58794D4657}"/>
          </ac:spMkLst>
        </pc:spChg>
        <pc:spChg chg="del topLvl">
          <ac:chgData name="Rossi, Ludovico Alì" userId="612f33fc-3ab6-4d49-b3e6-5160737de39c" providerId="ADAL" clId="{0101EF91-47E6-4FFF-A550-8FA94F4057F4}" dt="2023-07-04T15:11:08.490" v="1558" actId="478"/>
          <ac:spMkLst>
            <pc:docMk/>
            <pc:sldMk cId="3055290337" sldId="270"/>
            <ac:spMk id="53" creationId="{84409C03-995B-3164-9B19-68E7559F3E74}"/>
          </ac:spMkLst>
        </pc:spChg>
        <pc:spChg chg="del mod topLvl">
          <ac:chgData name="Rossi, Ludovico Alì" userId="612f33fc-3ab6-4d49-b3e6-5160737de39c" providerId="ADAL" clId="{0101EF91-47E6-4FFF-A550-8FA94F4057F4}" dt="2023-07-04T15:11:09.812" v="1559" actId="478"/>
          <ac:spMkLst>
            <pc:docMk/>
            <pc:sldMk cId="3055290337" sldId="270"/>
            <ac:spMk id="58" creationId="{B74E193C-97C8-67B1-347B-7AC2EE515444}"/>
          </ac:spMkLst>
        </pc:spChg>
        <pc:spChg chg="del">
          <ac:chgData name="Rossi, Ludovico Alì" userId="612f33fc-3ab6-4d49-b3e6-5160737de39c" providerId="ADAL" clId="{0101EF91-47E6-4FFF-A550-8FA94F4057F4}" dt="2023-07-05T08:07:07.576" v="2261" actId="478"/>
          <ac:spMkLst>
            <pc:docMk/>
            <pc:sldMk cId="3055290337" sldId="270"/>
            <ac:spMk id="61" creationId="{9EFC90E5-06C1-58C8-CE65-3BA832BD4C8D}"/>
          </ac:spMkLst>
        </pc:spChg>
        <pc:spChg chg="add mod ord">
          <ac:chgData name="Rossi, Ludovico Alì" userId="612f33fc-3ab6-4d49-b3e6-5160737de39c" providerId="ADAL" clId="{0101EF91-47E6-4FFF-A550-8FA94F4057F4}" dt="2023-07-04T15:32:49.182" v="2179" actId="14100"/>
          <ac:spMkLst>
            <pc:docMk/>
            <pc:sldMk cId="3055290337" sldId="270"/>
            <ac:spMk id="62" creationId="{7AFB8465-990F-B353-2BD5-F6C1E06A242D}"/>
          </ac:spMkLst>
        </pc:spChg>
        <pc:spChg chg="add mod ord">
          <ac:chgData name="Rossi, Ludovico Alì" userId="612f33fc-3ab6-4d49-b3e6-5160737de39c" providerId="ADAL" clId="{0101EF91-47E6-4FFF-A550-8FA94F4057F4}" dt="2023-07-04T15:32:51.583" v="2180" actId="14100"/>
          <ac:spMkLst>
            <pc:docMk/>
            <pc:sldMk cId="3055290337" sldId="270"/>
            <ac:spMk id="64" creationId="{C288A012-E1B9-36CF-E6D7-BFE4F7677144}"/>
          </ac:spMkLst>
        </pc:spChg>
        <pc:spChg chg="add mod">
          <ac:chgData name="Rossi, Ludovico Alì" userId="612f33fc-3ab6-4d49-b3e6-5160737de39c" providerId="ADAL" clId="{0101EF91-47E6-4FFF-A550-8FA94F4057F4}" dt="2023-07-04T15:31:02.079" v="2172" actId="14100"/>
          <ac:spMkLst>
            <pc:docMk/>
            <pc:sldMk cId="3055290337" sldId="270"/>
            <ac:spMk id="65" creationId="{A8367E1D-D1BE-F69D-07FA-AC71C95619A9}"/>
          </ac:spMkLst>
        </pc:spChg>
        <pc:spChg chg="add del mod ord">
          <ac:chgData name="Rossi, Ludovico Alì" userId="612f33fc-3ab6-4d49-b3e6-5160737de39c" providerId="ADAL" clId="{0101EF91-47E6-4FFF-A550-8FA94F4057F4}" dt="2023-07-04T15:28:58.182" v="2138" actId="478"/>
          <ac:spMkLst>
            <pc:docMk/>
            <pc:sldMk cId="3055290337" sldId="270"/>
            <ac:spMk id="66" creationId="{526EC900-23F1-141C-BEA3-7952C0034076}"/>
          </ac:spMkLst>
        </pc:spChg>
        <pc:spChg chg="add mod ord">
          <ac:chgData name="Rossi, Ludovico Alì" userId="612f33fc-3ab6-4d49-b3e6-5160737de39c" providerId="ADAL" clId="{0101EF91-47E6-4FFF-A550-8FA94F4057F4}" dt="2023-07-04T15:32:45.758" v="2178" actId="14100"/>
          <ac:spMkLst>
            <pc:docMk/>
            <pc:sldMk cId="3055290337" sldId="270"/>
            <ac:spMk id="67" creationId="{69457AEF-9E2B-B78E-3933-45D04CBDAB65}"/>
          </ac:spMkLst>
        </pc:spChg>
        <pc:spChg chg="add mod ord">
          <ac:chgData name="Rossi, Ludovico Alì" userId="612f33fc-3ab6-4d49-b3e6-5160737de39c" providerId="ADAL" clId="{0101EF91-47E6-4FFF-A550-8FA94F4057F4}" dt="2023-07-04T15:32:55.094" v="2181" actId="14100"/>
          <ac:spMkLst>
            <pc:docMk/>
            <pc:sldMk cId="3055290337" sldId="270"/>
            <ac:spMk id="68" creationId="{FFF6EA23-7624-7F65-A646-9E56648950CB}"/>
          </ac:spMkLst>
        </pc:spChg>
        <pc:spChg chg="add del mod">
          <ac:chgData name="Rossi, Ludovico Alì" userId="612f33fc-3ab6-4d49-b3e6-5160737de39c" providerId="ADAL" clId="{0101EF91-47E6-4FFF-A550-8FA94F4057F4}" dt="2023-07-04T15:15:45.302" v="1670" actId="478"/>
          <ac:spMkLst>
            <pc:docMk/>
            <pc:sldMk cId="3055290337" sldId="270"/>
            <ac:spMk id="75" creationId="{9E4774F3-ABF6-6D21-163F-4E9E4474DB46}"/>
          </ac:spMkLst>
        </pc:spChg>
        <pc:spChg chg="add mod">
          <ac:chgData name="Rossi, Ludovico Alì" userId="612f33fc-3ab6-4d49-b3e6-5160737de39c" providerId="ADAL" clId="{0101EF91-47E6-4FFF-A550-8FA94F4057F4}" dt="2023-07-04T15:31:02.079" v="2172" actId="14100"/>
          <ac:spMkLst>
            <pc:docMk/>
            <pc:sldMk cId="3055290337" sldId="270"/>
            <ac:spMk id="76" creationId="{2C56973D-26C0-DFEF-4EEC-2DD50F33E3E0}"/>
          </ac:spMkLst>
        </pc:spChg>
        <pc:spChg chg="mod ord">
          <ac:chgData name="Rossi, Ludovico Alì" userId="612f33fc-3ab6-4d49-b3e6-5160737de39c" providerId="ADAL" clId="{0101EF91-47E6-4FFF-A550-8FA94F4057F4}" dt="2023-07-04T15:34:13.510" v="2196" actId="12789"/>
          <ac:spMkLst>
            <pc:docMk/>
            <pc:sldMk cId="3055290337" sldId="270"/>
            <ac:spMk id="77" creationId="{08787143-1314-13EC-25D3-AB3E299D8BF8}"/>
          </ac:spMkLst>
        </pc:spChg>
        <pc:spChg chg="add mod">
          <ac:chgData name="Rossi, Ludovico Alì" userId="612f33fc-3ab6-4d49-b3e6-5160737de39c" providerId="ADAL" clId="{0101EF91-47E6-4FFF-A550-8FA94F4057F4}" dt="2023-07-04T15:31:30.359" v="2175" actId="12789"/>
          <ac:spMkLst>
            <pc:docMk/>
            <pc:sldMk cId="3055290337" sldId="270"/>
            <ac:spMk id="78" creationId="{6695680C-4E0F-62E1-370A-7D3589444488}"/>
          </ac:spMkLst>
        </pc:spChg>
        <pc:spChg chg="add mod">
          <ac:chgData name="Rossi, Ludovico Alì" userId="612f33fc-3ab6-4d49-b3e6-5160737de39c" providerId="ADAL" clId="{0101EF91-47E6-4FFF-A550-8FA94F4057F4}" dt="2023-07-04T15:31:02.079" v="2172" actId="14100"/>
          <ac:spMkLst>
            <pc:docMk/>
            <pc:sldMk cId="3055290337" sldId="270"/>
            <ac:spMk id="79" creationId="{71E994B2-7803-E6DA-7464-5B80D43CE25A}"/>
          </ac:spMkLst>
        </pc:spChg>
        <pc:spChg chg="add mod">
          <ac:chgData name="Rossi, Ludovico Alì" userId="612f33fc-3ab6-4d49-b3e6-5160737de39c" providerId="ADAL" clId="{0101EF91-47E6-4FFF-A550-8FA94F4057F4}" dt="2023-07-04T15:31:26.911" v="2174" actId="12789"/>
          <ac:spMkLst>
            <pc:docMk/>
            <pc:sldMk cId="3055290337" sldId="270"/>
            <ac:spMk id="80" creationId="{475E4A57-6FEB-D536-431A-7C899B339529}"/>
          </ac:spMkLst>
        </pc:spChg>
        <pc:spChg chg="add mod">
          <ac:chgData name="Rossi, Ludovico Alì" userId="612f33fc-3ab6-4d49-b3e6-5160737de39c" providerId="ADAL" clId="{0101EF91-47E6-4FFF-A550-8FA94F4057F4}" dt="2023-07-04T15:34:13.510" v="2196" actId="12789"/>
          <ac:spMkLst>
            <pc:docMk/>
            <pc:sldMk cId="3055290337" sldId="270"/>
            <ac:spMk id="81" creationId="{6BE43509-FC7A-F998-7197-37C8252D630D}"/>
          </ac:spMkLst>
        </pc:spChg>
        <pc:spChg chg="add mod">
          <ac:chgData name="Rossi, Ludovico Alì" userId="612f33fc-3ab6-4d49-b3e6-5160737de39c" providerId="ADAL" clId="{0101EF91-47E6-4FFF-A550-8FA94F4057F4}" dt="2023-07-04T15:33:05.657" v="2190" actId="20577"/>
          <ac:spMkLst>
            <pc:docMk/>
            <pc:sldMk cId="3055290337" sldId="270"/>
            <ac:spMk id="82" creationId="{46099C07-6060-A99D-B81F-EF3DA629B600}"/>
          </ac:spMkLst>
        </pc:s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4" creationId="{74E55C78-5AEE-198F-5B9E-34CBB40AE63D}"/>
          </ac:grpSpMkLst>
        </pc:grpChg>
        <pc:grpChg chg="del">
          <ac:chgData name="Rossi, Ludovico Alì" userId="612f33fc-3ab6-4d49-b3e6-5160737de39c" providerId="ADAL" clId="{0101EF91-47E6-4FFF-A550-8FA94F4057F4}" dt="2023-07-04T15:11:03.419" v="1554" actId="478"/>
          <ac:grpSpMkLst>
            <pc:docMk/>
            <pc:sldMk cId="3055290337" sldId="270"/>
            <ac:grpSpMk id="21" creationId="{7A36BBDD-B0A3-2F5B-4865-C3494771EA48}"/>
          </ac:grpSpMkLst>
        </pc:grpChg>
        <pc:grpChg chg="del">
          <ac:chgData name="Rossi, Ludovico Alì" userId="612f33fc-3ab6-4d49-b3e6-5160737de39c" providerId="ADAL" clId="{0101EF91-47E6-4FFF-A550-8FA94F4057F4}" dt="2023-07-04T15:11:06.370" v="1555" actId="478"/>
          <ac:grpSpMkLst>
            <pc:docMk/>
            <pc:sldMk cId="3055290337" sldId="270"/>
            <ac:grpSpMk id="24" creationId="{06EF31AA-C4EE-0DED-0010-42DE1BB17E84}"/>
          </ac:grpSpMkLst>
        </pc:grpChg>
        <pc:grpChg chg="del">
          <ac:chgData name="Rossi, Ludovico Alì" userId="612f33fc-3ab6-4d49-b3e6-5160737de39c" providerId="ADAL" clId="{0101EF91-47E6-4FFF-A550-8FA94F4057F4}" dt="2023-07-04T15:11:07.085" v="1556" actId="478"/>
          <ac:grpSpMkLst>
            <pc:docMk/>
            <pc:sldMk cId="3055290337" sldId="270"/>
            <ac:grpSpMk id="27" creationId="{E2CC2BC8-55B2-D3B1-1FA2-292252B8A7DE}"/>
          </ac:grpSpMkLst>
        </pc:gr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42" creationId="{3EADD2B3-2056-80A0-B62E-86C5237BC3D3}"/>
          </ac:grpSpMkLst>
        </pc:gr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49" creationId="{4280CBD1-61E8-D382-9168-C8F709B6EA83}"/>
          </ac:grpSpMkLst>
        </pc:gr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50" creationId="{CAD5B60C-FF86-DF5F-00DC-BBF7B79ECFAC}"/>
          </ac:grpSpMkLst>
        </pc:gr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51" creationId="{F32A67EF-CC2F-35A0-3C66-E88DA7BDC055}"/>
          </ac:grpSpMkLst>
        </pc:grpChg>
        <pc:grpChg chg="del">
          <ac:chgData name="Rossi, Ludovico Alì" userId="612f33fc-3ab6-4d49-b3e6-5160737de39c" providerId="ADAL" clId="{0101EF91-47E6-4FFF-A550-8FA94F4057F4}" dt="2023-07-04T15:11:08.490" v="1558" actId="478"/>
          <ac:grpSpMkLst>
            <pc:docMk/>
            <pc:sldMk cId="3055290337" sldId="270"/>
            <ac:grpSpMk id="52" creationId="{24E7E831-27A0-5B64-F1EA-2161CF6C6C97}"/>
          </ac:grpSpMkLst>
        </pc:grpChg>
        <pc:grpChg chg="mod">
          <ac:chgData name="Rossi, Ludovico Alì" userId="612f33fc-3ab6-4d49-b3e6-5160737de39c" providerId="ADAL" clId="{0101EF91-47E6-4FFF-A550-8FA94F4057F4}" dt="2023-07-04T15:31:40.560" v="2176" actId="166"/>
          <ac:grpSpMkLst>
            <pc:docMk/>
            <pc:sldMk cId="3055290337" sldId="270"/>
            <ac:grpSpMk id="63" creationId="{85C83807-3271-F8F5-8929-45927149EC82}"/>
          </ac:grpSpMkLst>
        </pc:grpChg>
        <pc:grpChg chg="del">
          <ac:chgData name="Rossi, Ludovico Alì" userId="612f33fc-3ab6-4d49-b3e6-5160737de39c" providerId="ADAL" clId="{0101EF91-47E6-4FFF-A550-8FA94F4057F4}" dt="2023-07-04T15:11:10.459" v="1560" actId="478"/>
          <ac:grpSpMkLst>
            <pc:docMk/>
            <pc:sldMk cId="3055290337" sldId="270"/>
            <ac:grpSpMk id="69" creationId="{A73C7441-A45E-FB97-CF9F-906284000DFD}"/>
          </ac:grpSpMkLst>
        </pc:grpChg>
        <pc:grpChg chg="del">
          <ac:chgData name="Rossi, Ludovico Alì" userId="612f33fc-3ab6-4d49-b3e6-5160737de39c" providerId="ADAL" clId="{0101EF91-47E6-4FFF-A550-8FA94F4057F4}" dt="2023-07-04T15:11:11.517" v="1561" actId="478"/>
          <ac:grpSpMkLst>
            <pc:docMk/>
            <pc:sldMk cId="3055290337" sldId="270"/>
            <ac:grpSpMk id="72" creationId="{85438C86-3A45-4B01-EFA8-8FD00BEF539F}"/>
          </ac:grpSpMkLst>
        </pc:grpChg>
        <pc:picChg chg="mod modCrop">
          <ac:chgData name="Rossi, Ludovico Alì" userId="612f33fc-3ab6-4d49-b3e6-5160737de39c" providerId="ADAL" clId="{0101EF91-47E6-4FFF-A550-8FA94F4057F4}" dt="2023-07-04T15:34:13.510" v="2196" actId="12789"/>
          <ac:picMkLst>
            <pc:docMk/>
            <pc:sldMk cId="3055290337" sldId="270"/>
            <ac:picMk id="14" creationId="{9A55D883-EE89-45A4-6133-D23C8E856194}"/>
          </ac:picMkLst>
        </pc:picChg>
        <pc:picChg chg="mod">
          <ac:chgData name="Rossi, Ludovico Alì" userId="612f33fc-3ab6-4d49-b3e6-5160737de39c" providerId="ADAL" clId="{0101EF91-47E6-4FFF-A550-8FA94F4057F4}" dt="2023-07-04T15:31:30.359" v="2175" actId="12789"/>
          <ac:picMkLst>
            <pc:docMk/>
            <pc:sldMk cId="3055290337" sldId="270"/>
            <ac:picMk id="31" creationId="{02F9FA1D-4A9A-7520-1E3E-E183D33C2C67}"/>
          </ac:picMkLst>
        </pc:picChg>
        <pc:picChg chg="mod">
          <ac:chgData name="Rossi, Ludovico Alì" userId="612f33fc-3ab6-4d49-b3e6-5160737de39c" providerId="ADAL" clId="{0101EF91-47E6-4FFF-A550-8FA94F4057F4}" dt="2023-07-04T15:31:30.359" v="2175" actId="12789"/>
          <ac:picMkLst>
            <pc:docMk/>
            <pc:sldMk cId="3055290337" sldId="270"/>
            <ac:picMk id="32" creationId="{27D22C30-52AE-7528-1389-97591388466B}"/>
          </ac:picMkLst>
        </pc:picChg>
        <pc:picChg chg="mod">
          <ac:chgData name="Rossi, Ludovico Alì" userId="612f33fc-3ab6-4d49-b3e6-5160737de39c" providerId="ADAL" clId="{0101EF91-47E6-4FFF-A550-8FA94F4057F4}" dt="2023-07-04T15:31:30.359" v="2175" actId="12789"/>
          <ac:picMkLst>
            <pc:docMk/>
            <pc:sldMk cId="3055290337" sldId="270"/>
            <ac:picMk id="33" creationId="{416F2C55-C19B-498A-7410-7AA2ED237A02}"/>
          </ac:picMkLst>
        </pc:picChg>
        <pc:picChg chg="mod">
          <ac:chgData name="Rossi, Ludovico Alì" userId="612f33fc-3ab6-4d49-b3e6-5160737de39c" providerId="ADAL" clId="{0101EF91-47E6-4FFF-A550-8FA94F4057F4}" dt="2023-07-04T15:21:10.994" v="1778" actId="12789"/>
          <ac:picMkLst>
            <pc:docMk/>
            <pc:sldMk cId="3055290337" sldId="270"/>
            <ac:picMk id="37" creationId="{AC3A55A4-CA99-C5D8-CFC6-8C78044A9335}"/>
          </ac:picMkLst>
        </pc:picChg>
        <pc:picChg chg="mod">
          <ac:chgData name="Rossi, Ludovico Alì" userId="612f33fc-3ab6-4d49-b3e6-5160737de39c" providerId="ADAL" clId="{0101EF91-47E6-4FFF-A550-8FA94F4057F4}" dt="2023-07-04T15:21:10.994" v="1778" actId="12789"/>
          <ac:picMkLst>
            <pc:docMk/>
            <pc:sldMk cId="3055290337" sldId="270"/>
            <ac:picMk id="38" creationId="{B378C5FC-CF80-9934-01AA-AE5CAB284AE4}"/>
          </ac:picMkLst>
        </pc:picChg>
        <pc:picChg chg="mod">
          <ac:chgData name="Rossi, Ludovico Alì" userId="612f33fc-3ab6-4d49-b3e6-5160737de39c" providerId="ADAL" clId="{0101EF91-47E6-4FFF-A550-8FA94F4057F4}" dt="2023-07-04T15:21:10.994" v="1778" actId="12789"/>
          <ac:picMkLst>
            <pc:docMk/>
            <pc:sldMk cId="3055290337" sldId="270"/>
            <ac:picMk id="39" creationId="{BBED9563-3E17-DB23-2F39-1182C889CC67}"/>
          </ac:picMkLst>
        </pc:picChg>
        <pc:picChg chg="mod">
          <ac:chgData name="Rossi, Ludovico Alì" userId="612f33fc-3ab6-4d49-b3e6-5160737de39c" providerId="ADAL" clId="{0101EF91-47E6-4FFF-A550-8FA94F4057F4}" dt="2023-07-04T15:29:11.343" v="2141" actId="12789"/>
          <ac:picMkLst>
            <pc:docMk/>
            <pc:sldMk cId="3055290337" sldId="270"/>
            <ac:picMk id="44" creationId="{3317D9BB-6D60-F4E7-4661-672E8D643B8E}"/>
          </ac:picMkLst>
        </pc:picChg>
        <pc:picChg chg="mod">
          <ac:chgData name="Rossi, Ludovico Alì" userId="612f33fc-3ab6-4d49-b3e6-5160737de39c" providerId="ADAL" clId="{0101EF91-47E6-4FFF-A550-8FA94F4057F4}" dt="2023-07-04T15:29:11.343" v="2141" actId="12789"/>
          <ac:picMkLst>
            <pc:docMk/>
            <pc:sldMk cId="3055290337" sldId="270"/>
            <ac:picMk id="45" creationId="{FA79924A-1139-A9C2-90BE-3C093156F089}"/>
          </ac:picMkLst>
        </pc:picChg>
        <pc:picChg chg="mod">
          <ac:chgData name="Rossi, Ludovico Alì" userId="612f33fc-3ab6-4d49-b3e6-5160737de39c" providerId="ADAL" clId="{0101EF91-47E6-4FFF-A550-8FA94F4057F4}" dt="2023-07-04T15:29:11.343" v="2141" actId="12789"/>
          <ac:picMkLst>
            <pc:docMk/>
            <pc:sldMk cId="3055290337" sldId="270"/>
            <ac:picMk id="46" creationId="{9ED58962-8B3E-138D-4C88-6C05C9CE44EC}"/>
          </ac:picMkLst>
        </pc:picChg>
        <pc:cxnChg chg="mod">
          <ac:chgData name="Rossi, Ludovico Alì" userId="612f33fc-3ab6-4d49-b3e6-5160737de39c" providerId="ADAL" clId="{0101EF91-47E6-4FFF-A550-8FA94F4057F4}" dt="2023-07-04T15:31:30.359" v="2175" actId="12789"/>
          <ac:cxnSpMkLst>
            <pc:docMk/>
            <pc:sldMk cId="3055290337" sldId="270"/>
            <ac:cxnSpMk id="34" creationId="{C9E7BDE8-BDFC-4307-DF0B-EA31EEB6AE00}"/>
          </ac:cxnSpMkLst>
        </pc:cxnChg>
        <pc:cxnChg chg="mod">
          <ac:chgData name="Rossi, Ludovico Alì" userId="612f33fc-3ab6-4d49-b3e6-5160737de39c" providerId="ADAL" clId="{0101EF91-47E6-4FFF-A550-8FA94F4057F4}" dt="2023-07-04T15:31:30.359" v="2175" actId="12789"/>
          <ac:cxnSpMkLst>
            <pc:docMk/>
            <pc:sldMk cId="3055290337" sldId="270"/>
            <ac:cxnSpMk id="35" creationId="{23A82175-3014-124E-2B9A-30A83D3BF3DC}"/>
          </ac:cxnSpMkLst>
        </pc:cxnChg>
        <pc:cxnChg chg="mod">
          <ac:chgData name="Rossi, Ludovico Alì" userId="612f33fc-3ab6-4d49-b3e6-5160737de39c" providerId="ADAL" clId="{0101EF91-47E6-4FFF-A550-8FA94F4057F4}" dt="2023-07-04T15:21:10.994" v="1778" actId="12789"/>
          <ac:cxnSpMkLst>
            <pc:docMk/>
            <pc:sldMk cId="3055290337" sldId="270"/>
            <ac:cxnSpMk id="40" creationId="{14BFDDC2-91E1-B61C-C890-25E17954038F}"/>
          </ac:cxnSpMkLst>
        </pc:cxnChg>
        <pc:cxnChg chg="mod">
          <ac:chgData name="Rossi, Ludovico Alì" userId="612f33fc-3ab6-4d49-b3e6-5160737de39c" providerId="ADAL" clId="{0101EF91-47E6-4FFF-A550-8FA94F4057F4}" dt="2023-07-04T15:21:10.994" v="1778" actId="12789"/>
          <ac:cxnSpMkLst>
            <pc:docMk/>
            <pc:sldMk cId="3055290337" sldId="270"/>
            <ac:cxnSpMk id="41" creationId="{6E1C50D7-61D1-D20C-3906-A70F54BD4374}"/>
          </ac:cxnSpMkLst>
        </pc:cxnChg>
        <pc:cxnChg chg="mod">
          <ac:chgData name="Rossi, Ludovico Alì" userId="612f33fc-3ab6-4d49-b3e6-5160737de39c" providerId="ADAL" clId="{0101EF91-47E6-4FFF-A550-8FA94F4057F4}" dt="2023-07-04T15:29:11.343" v="2141" actId="12789"/>
          <ac:cxnSpMkLst>
            <pc:docMk/>
            <pc:sldMk cId="3055290337" sldId="270"/>
            <ac:cxnSpMk id="47" creationId="{D0164CA1-0B13-49C0-E333-238C9A5546C0}"/>
          </ac:cxnSpMkLst>
        </pc:cxnChg>
        <pc:cxnChg chg="mod">
          <ac:chgData name="Rossi, Ludovico Alì" userId="612f33fc-3ab6-4d49-b3e6-5160737de39c" providerId="ADAL" clId="{0101EF91-47E6-4FFF-A550-8FA94F4057F4}" dt="2023-07-04T15:29:11.343" v="2141" actId="12789"/>
          <ac:cxnSpMkLst>
            <pc:docMk/>
            <pc:sldMk cId="3055290337" sldId="270"/>
            <ac:cxnSpMk id="48" creationId="{100646CE-9803-4D28-4641-B80086412AA0}"/>
          </ac:cxnSpMkLst>
        </pc:cxnChg>
        <pc:cxnChg chg="mod">
          <ac:chgData name="Rossi, Ludovico Alì" userId="612f33fc-3ab6-4d49-b3e6-5160737de39c" providerId="ADAL" clId="{0101EF91-47E6-4FFF-A550-8FA94F4057F4}" dt="2023-07-05T08:07:19.251" v="2280" actId="14100"/>
          <ac:cxnSpMkLst>
            <pc:docMk/>
            <pc:sldMk cId="3055290337" sldId="270"/>
            <ac:cxnSpMk id="54" creationId="{2B0A3EE9-C05D-43AE-EFDC-A3780DD1E350}"/>
          </ac:cxnSpMkLst>
        </pc:cxnChg>
      </pc:sldChg>
      <pc:sldChg chg="addSp delSp modSp add del mod">
        <pc:chgData name="Rossi, Ludovico Alì" userId="612f33fc-3ab6-4d49-b3e6-5160737de39c" providerId="ADAL" clId="{0101EF91-47E6-4FFF-A550-8FA94F4057F4}" dt="2023-07-04T15:01:02.401" v="1307" actId="47"/>
        <pc:sldMkLst>
          <pc:docMk/>
          <pc:sldMk cId="3293982495" sldId="271"/>
        </pc:sldMkLst>
        <pc:spChg chg="add del mod">
          <ac:chgData name="Rossi, Ludovico Alì" userId="612f33fc-3ab6-4d49-b3e6-5160737de39c" providerId="ADAL" clId="{0101EF91-47E6-4FFF-A550-8FA94F4057F4}" dt="2023-07-04T14:52:41.102" v="1084" actId="931"/>
          <ac:spMkLst>
            <pc:docMk/>
            <pc:sldMk cId="3293982495" sldId="271"/>
            <ac:spMk id="6" creationId="{924B62A1-38EE-14FB-B9CE-CD8F5F51BEB5}"/>
          </ac:spMkLst>
        </pc:spChg>
        <pc:picChg chg="del">
          <ac:chgData name="Rossi, Ludovico Alì" userId="612f33fc-3ab6-4d49-b3e6-5160737de39c" providerId="ADAL" clId="{0101EF91-47E6-4FFF-A550-8FA94F4057F4}" dt="2023-07-04T14:49:41.214" v="1077" actId="478"/>
          <ac:picMkLst>
            <pc:docMk/>
            <pc:sldMk cId="3293982495" sldId="271"/>
            <ac:picMk id="7" creationId="{3D02A050-9E45-D522-E242-5EF6D4F04788}"/>
          </ac:picMkLst>
        </pc:picChg>
        <pc:picChg chg="add mod">
          <ac:chgData name="Rossi, Ludovico Alì" userId="612f33fc-3ab6-4d49-b3e6-5160737de39c" providerId="ADAL" clId="{0101EF91-47E6-4FFF-A550-8FA94F4057F4}" dt="2023-07-04T14:52:42.426" v="1085" actId="27614"/>
          <ac:picMkLst>
            <pc:docMk/>
            <pc:sldMk cId="3293982495" sldId="271"/>
            <ac:picMk id="9" creationId="{9B53BBF6-196E-252F-C56C-92CBD0B00BCC}"/>
          </ac:picMkLst>
        </pc:picChg>
        <pc:picChg chg="add del mod">
          <ac:chgData name="Rossi, Ludovico Alì" userId="612f33fc-3ab6-4d49-b3e6-5160737de39c" providerId="ADAL" clId="{0101EF91-47E6-4FFF-A550-8FA94F4057F4}" dt="2023-07-04T14:52:36.948" v="1083" actId="478"/>
          <ac:picMkLst>
            <pc:docMk/>
            <pc:sldMk cId="3293982495" sldId="271"/>
            <ac:picMk id="2050" creationId="{15F01D3B-BE3D-A6AA-8872-138CEC391AA4}"/>
          </ac:picMkLst>
        </pc:picChg>
      </pc:sldChg>
      <pc:sldChg chg="addSp delSp modSp add mod">
        <pc:chgData name="Rossi, Ludovico Alì" userId="612f33fc-3ab6-4d49-b3e6-5160737de39c" providerId="ADAL" clId="{0101EF91-47E6-4FFF-A550-8FA94F4057F4}" dt="2023-07-04T15:37:59.300" v="2258" actId="167"/>
        <pc:sldMkLst>
          <pc:docMk/>
          <pc:sldMk cId="3350374976" sldId="271"/>
        </pc:sldMkLst>
        <pc:spChg chg="add mod">
          <ac:chgData name="Rossi, Ludovico Alì" userId="612f33fc-3ab6-4d49-b3e6-5160737de39c" providerId="ADAL" clId="{0101EF91-47E6-4FFF-A550-8FA94F4057F4}" dt="2023-07-04T15:37:38.435" v="2226" actId="164"/>
          <ac:spMkLst>
            <pc:docMk/>
            <pc:sldMk cId="3350374976" sldId="271"/>
            <ac:spMk id="20" creationId="{7FC0FC67-BC72-E914-F2BB-EDF7E55EE8B9}"/>
          </ac:spMkLst>
        </pc:spChg>
        <pc:spChg chg="add mod">
          <ac:chgData name="Rossi, Ludovico Alì" userId="612f33fc-3ab6-4d49-b3e6-5160737de39c" providerId="ADAL" clId="{0101EF91-47E6-4FFF-A550-8FA94F4057F4}" dt="2023-07-04T15:37:38.435" v="2226" actId="164"/>
          <ac:spMkLst>
            <pc:docMk/>
            <pc:sldMk cId="3350374976" sldId="271"/>
            <ac:spMk id="21" creationId="{06327BDE-70FC-9CC9-9CB9-AEBBCF5C7A75}"/>
          </ac:spMkLst>
        </pc:spChg>
        <pc:grpChg chg="mod">
          <ac:chgData name="Rossi, Ludovico Alì" userId="612f33fc-3ab6-4d49-b3e6-5160737de39c" providerId="ADAL" clId="{0101EF91-47E6-4FFF-A550-8FA94F4057F4}" dt="2023-07-04T15:37:46.768" v="2227" actId="12789"/>
          <ac:grpSpMkLst>
            <pc:docMk/>
            <pc:sldMk cId="3350374976" sldId="271"/>
            <ac:grpSpMk id="4" creationId="{F8218643-2CD7-1C0C-6EDE-F32B53322AFD}"/>
          </ac:grpSpMkLst>
        </pc:grpChg>
        <pc:grpChg chg="del">
          <ac:chgData name="Rossi, Ludovico Alì" userId="612f33fc-3ab6-4d49-b3e6-5160737de39c" providerId="ADAL" clId="{0101EF91-47E6-4FFF-A550-8FA94F4057F4}" dt="2023-07-04T15:37:30.757" v="2225" actId="478"/>
          <ac:grpSpMkLst>
            <pc:docMk/>
            <pc:sldMk cId="3350374976" sldId="271"/>
            <ac:grpSpMk id="17" creationId="{DF0368A8-100D-72A8-DA97-9F6D9BB7D936}"/>
          </ac:grpSpMkLst>
        </pc:grpChg>
        <pc:grpChg chg="add mod ord">
          <ac:chgData name="Rossi, Ludovico Alì" userId="612f33fc-3ab6-4d49-b3e6-5160737de39c" providerId="ADAL" clId="{0101EF91-47E6-4FFF-A550-8FA94F4057F4}" dt="2023-07-04T15:37:59.300" v="2258" actId="167"/>
          <ac:grpSpMkLst>
            <pc:docMk/>
            <pc:sldMk cId="3350374976" sldId="271"/>
            <ac:grpSpMk id="22" creationId="{37C8C94F-0C96-3DE6-D77D-872DF96A9CD6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A19FA-41AE-4F2A-8228-3399FEB02D4B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F2187-BD6B-4CD4-8DF4-F350925E52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472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3">
            <a:extLst>
              <a:ext uri="{FF2B5EF4-FFF2-40B4-BE49-F238E27FC236}">
                <a16:creationId xmlns:a16="http://schemas.microsoft.com/office/drawing/2014/main" id="{25F6244B-B1B3-416D-B88B-0FE1D1159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003"/>
          <a:stretch/>
        </p:blipFill>
        <p:spPr>
          <a:xfrm>
            <a:off x="0" y="1310759"/>
            <a:ext cx="12202758" cy="50386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3D0686-F3B6-4B9D-A347-9CE02FFD17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335636"/>
            <a:ext cx="3795445" cy="2414431"/>
          </a:xfrm>
        </p:spPr>
        <p:txBody>
          <a:bodyPr anchor="b">
            <a:normAutofit/>
          </a:bodyPr>
          <a:lstStyle>
            <a:lvl1pPr algn="l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0DCE23-7D2E-4485-A8A3-6D0DC38C1D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879437"/>
            <a:ext cx="3795445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F0CEF-51FF-466C-8532-9EF423A4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Nome beneficiario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40DB-8460-4471-A536-03EED8D2E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0264DF-C80E-4A54-97BF-B28A94C1B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7805BB2-49DE-4832-9EF2-DACA471C18B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88449" y="2106202"/>
            <a:ext cx="5712431" cy="3754848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6EDCB0A2-728A-49A8-AB77-143BA4F3D5D7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/>
              <a:t>Logo ente beneficiario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A686CD-BC84-4E44-BDAF-161736E81F4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38200" y="5681663"/>
            <a:ext cx="3795444" cy="482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it-IT"/>
              <a:t>Click to </a:t>
            </a:r>
            <a:r>
              <a:rPr lang="it-IT" err="1"/>
              <a:t>edit</a:t>
            </a:r>
            <a:r>
              <a:rPr lang="it-IT"/>
              <a:t> date</a:t>
            </a:r>
          </a:p>
        </p:txBody>
      </p:sp>
    </p:spTree>
    <p:extLst>
      <p:ext uri="{BB962C8B-B14F-4D97-AF65-F5344CB8AC3E}">
        <p14:creationId xmlns:p14="http://schemas.microsoft.com/office/powerpoint/2010/main" val="66852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9BC9C-2F86-4F3C-86FF-092C95A64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23F1F7-0749-4694-BE63-E403BDDD5F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E3090-1E92-4CFB-9491-E0F88559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25BC3-9F27-484C-9378-EEFF57FBB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55A28A-D94D-4C1E-9701-B2E9F89D9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B0E018EA-3E2C-4221-8F2D-FEADDDF2C9FC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97685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1B6E7A-AAE9-4771-A56C-9BFBA5E562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335635"/>
            <a:ext cx="2628900" cy="484132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B7342-37F0-452E-BA73-5C35A8EBE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335635"/>
            <a:ext cx="7734300" cy="4841327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9D5CD-1CAE-47E9-9CA5-BEAB47994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C3418-3EDC-4379-99CA-291BB22DB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5C136-5125-40ED-9798-0847DBFB3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335E7CDD-E29C-417A-9EB6-CD2357295E23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4661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E6F965-22BB-5CB6-312C-62EDB1057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740986D-B2E6-E64A-9F09-D13E9F372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F22038-E401-9B59-43A1-1AFFB7DF4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CE968-9458-1846-8B1A-FEE51423D98D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960FDE-D97A-7471-78F1-CE28AF302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67E22B4-7DF0-794F-F8A7-5684B7EAD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92B8-55D9-4942-9C82-0B9DDA21D461}" type="slidenum">
              <a:rPr lang="it-IT" smtClean="0"/>
              <a:t>‹#›</a:t>
            </a:fld>
            <a:endParaRPr lang="it-IT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FC9E42A7-6B34-1F97-76DA-EBB8E18730D0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/>
              <a:t>Logo ente beneficiario</a:t>
            </a:r>
          </a:p>
        </p:txBody>
      </p:sp>
    </p:spTree>
    <p:extLst>
      <p:ext uri="{BB962C8B-B14F-4D97-AF65-F5344CB8AC3E}">
        <p14:creationId xmlns:p14="http://schemas.microsoft.com/office/powerpoint/2010/main" val="2825917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23C25-57A7-422D-B6C7-C275549F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635"/>
            <a:ext cx="10515600" cy="5445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1D7BD-5B6C-4729-8C26-EC0268815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96619"/>
            <a:ext cx="10515600" cy="368034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677E2-EEEB-4625-AFD0-BA41ADF9E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DC0B7-3FBE-491C-8FE8-55BD53B99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3BC19-E814-447A-9737-03C21E843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8B6CE-46DE-458F-9FB7-666DF33C8D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931597"/>
            <a:ext cx="10515600" cy="45200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it-IT" sz="2400" b="1" dirty="0">
                <a:solidFill>
                  <a:srgbClr val="B27F47"/>
                </a:solidFill>
                <a:latin typeface="Titillium Bd" pitchFamily="2" charset="77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sub-title styles</a:t>
            </a:r>
            <a:endParaRPr lang="it-IT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FBEC598D-3278-1A0C-1A08-CE187DED5E0F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/>
              <a:t>Logo ente beneficiario</a:t>
            </a:r>
          </a:p>
        </p:txBody>
      </p:sp>
    </p:spTree>
    <p:extLst>
      <p:ext uri="{BB962C8B-B14F-4D97-AF65-F5344CB8AC3E}">
        <p14:creationId xmlns:p14="http://schemas.microsoft.com/office/powerpoint/2010/main" val="277897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63CD4-4668-4FC6-9FA0-9C78C434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80035-87ED-481F-BA20-EE60B0190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D36F7-444C-4BBE-9901-9D7D2895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4B3F6-6C68-4448-9A54-C6BD041FE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335636"/>
            <a:ext cx="4925602" cy="2414431"/>
          </a:xfrm>
        </p:spPr>
        <p:txBody>
          <a:bodyPr anchor="b">
            <a:normAutofit/>
          </a:bodyPr>
          <a:lstStyle>
            <a:lvl1pPr algn="l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C7E8842-6CF4-4239-978C-24793C718D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879437"/>
            <a:ext cx="4925602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595AC86-47A3-4B03-BA39-81256C7A369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096000" y="1335636"/>
            <a:ext cx="5257800" cy="4525414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A34C89DB-F94E-416B-B427-5896895C74C7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03844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BA8B0-F68D-4A0D-8A24-8F78014D6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6570B-BDA4-42C4-922B-A550CE7931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96619"/>
            <a:ext cx="5181600" cy="3680344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26D08-C78C-4553-A117-1F0011D76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96619"/>
            <a:ext cx="5181600" cy="3680344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81DAE-08F7-4455-BD6C-BE39F64CE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D7E12-FA56-48FD-AA8A-F0F91A8E3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05207B-2CAE-431E-B6E5-F19E2A9F5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98F001A2-F3A9-48F9-9076-4BED0F384D6A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22205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DA399C-1B0C-440F-B657-67652B399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255F85-46AF-4BA1-AF87-BD384DE93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02AF58-9572-47BE-A27E-675094BA3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0A749-EDF4-4F2E-B347-33EC26320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636"/>
            <a:ext cx="10515600" cy="5400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645C435-9F3C-40A6-BA2D-BD3831F5FA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931597"/>
            <a:ext cx="10515600" cy="45200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it-IT" sz="2400" b="1" dirty="0">
                <a:solidFill>
                  <a:srgbClr val="B27F47"/>
                </a:solidFill>
                <a:latin typeface="Titillium Bd" pitchFamily="2" charset="77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sub-title styles</a:t>
            </a:r>
            <a:endParaRPr lang="it-IT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3523A13-DF16-439A-A901-D42A74C992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96619"/>
            <a:ext cx="5181600" cy="3680344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1548BF4-DA08-4F5A-BD58-1257B92A5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96619"/>
            <a:ext cx="5181600" cy="3680344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69B21D3C-ED42-40F8-9DE1-D9D7ADC643C2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3409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64FA8-0EC4-493B-8FF4-DB43442AD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EABCFE-413D-4F1C-BAAC-CBBB0BF41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4F461C-019F-49AF-A23C-B47D0FC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70EE3-9A44-439E-9280-9267337E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6" name="Picture Placeholder 11">
            <a:extLst>
              <a:ext uri="{FF2B5EF4-FFF2-40B4-BE49-F238E27FC236}">
                <a16:creationId xmlns:a16="http://schemas.microsoft.com/office/drawing/2014/main" id="{D2282136-A6F6-4DE9-B674-70AB2DBAADA2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90870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F67D12-C271-44F1-A874-5C28BCD38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DA6622-24D6-47F0-9FF2-EB2FC437D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351582-F7D0-499A-8765-179B26F43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FA1DE595-D9C3-453C-B639-599CEBA2F1AF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723981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E764F-CF80-49B6-8E4B-C193335C2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335636"/>
            <a:ext cx="6172200" cy="48413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F6AB0-1695-409A-92AC-42B69DBF8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96619"/>
            <a:ext cx="3932237" cy="36803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A1C334-8129-4545-8C84-46DA06B03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88F4DD-001E-4B6C-BAD4-62C2A6952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106F97-3F23-4DEE-B190-0481C2979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C5567D-41FF-426C-86BB-85B0FAD82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636"/>
            <a:ext cx="3932237" cy="78011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F76D1A69-D327-43C4-90DC-9A69E27F3DAE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56111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011955-3DB8-4C70-93FB-7A2C5F5DFA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35636"/>
            <a:ext cx="6172200" cy="484132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AB0AD8-6FDF-4622-85A4-51A8E967E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CE4C-2805-4E3E-AF65-4896882F519E}" type="datetimeFigureOut">
              <a:rPr lang="it-IT" smtClean="0"/>
              <a:t>05/07/2023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2E99-DBA0-4970-ABF3-9596AA57D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ADE91F-FFB0-4E6D-8AF8-6FBDBC0D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B172-409A-48BF-92CD-9E808051E234}" type="slidenum">
              <a:rPr lang="it-IT" smtClean="0"/>
              <a:t>‹#›</a:t>
            </a:fld>
            <a:endParaRPr lang="it-IT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7F36783-77AA-4762-A0D4-79CAC3874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96619"/>
            <a:ext cx="3932237" cy="368034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0DBF051-2A17-4A20-A3FC-2B33FE5B7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636"/>
            <a:ext cx="3932237" cy="78011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DC7008B9-D8E1-48AB-8B5F-71A812399F42}"/>
              </a:ext>
            </a:extLst>
          </p:cNvPr>
          <p:cNvSpPr txBox="1">
            <a:spLocks/>
          </p:cNvSpPr>
          <p:nvPr userDrawn="1"/>
        </p:nvSpPr>
        <p:spPr>
          <a:xfrm>
            <a:off x="9821594" y="195173"/>
            <a:ext cx="1870075" cy="7302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1"/>
                </a:solidFill>
                <a:effectLst/>
                <a:latin typeface="Titill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600" kern="1200" dirty="0">
                <a:solidFill>
                  <a:schemeClr val="tx1"/>
                </a:solidFill>
                <a:effectLst/>
                <a:latin typeface="Titill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8499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838A3F9A-B0DF-455D-9D22-F973C5829A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6352350"/>
            <a:ext cx="12192000" cy="520700"/>
          </a:xfrm>
          <a:prstGeom prst="rect">
            <a:avLst/>
          </a:prstGeom>
        </p:spPr>
      </p:pic>
      <p:pic>
        <p:nvPicPr>
          <p:cNvPr id="7" name="Immagine 21">
            <a:extLst>
              <a:ext uri="{FF2B5EF4-FFF2-40B4-BE49-F238E27FC236}">
                <a16:creationId xmlns:a16="http://schemas.microsoft.com/office/drawing/2014/main" id="{05C8ED0B-EDF3-4C3A-92D1-A4F9DD64EA1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-25841"/>
            <a:ext cx="12192000" cy="12192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5A10E0-2D6B-4598-95E9-DAF7E2001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636"/>
            <a:ext cx="10515600" cy="7801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D6820F-9E8E-47CA-AD4E-6E99B9E0B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91137"/>
            <a:ext cx="10515600" cy="3885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69399-BC99-4040-8272-2E03FED919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301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it-IT" sz="1400" kern="1200" smtClean="0">
                <a:solidFill>
                  <a:schemeClr val="bg1">
                    <a:alpha val="50000"/>
                  </a:schemeClr>
                </a:solidFill>
                <a:latin typeface="Titillium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Nome beneficiario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7EE08-80FA-4652-929B-0973683787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10600" y="64301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it-IT" sz="1400" kern="1200" smtClean="0">
                <a:solidFill>
                  <a:schemeClr val="bg1">
                    <a:alpha val="50000"/>
                  </a:schemeClr>
                </a:solidFill>
                <a:latin typeface="Titillium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Missione 4 • Istruzione e Ricerca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B07AC-22DD-4854-AF1C-98DD868E2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4301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it-IT" sz="1400" kern="1200" smtClean="0">
                <a:solidFill>
                  <a:schemeClr val="bg1">
                    <a:alpha val="50000"/>
                  </a:schemeClr>
                </a:solidFill>
                <a:latin typeface="Titillium" pitchFamily="2" charset="77"/>
                <a:ea typeface="+mn-ea"/>
                <a:cs typeface="+mn-cs"/>
              </a:defRPr>
            </a:lvl1pPr>
          </a:lstStyle>
          <a:p>
            <a:fld id="{9B13B172-409A-48BF-92CD-9E808051E234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43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it-IT" sz="2800" b="1" kern="1200" dirty="0">
          <a:solidFill>
            <a:srgbClr val="B27F47"/>
          </a:solidFill>
          <a:latin typeface="Titillium Bd" pitchFamily="2" charset="77"/>
          <a:ea typeface="+mn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kern="1200" dirty="0" smtClean="0">
          <a:solidFill>
            <a:schemeClr val="tx1"/>
          </a:solidFill>
          <a:effectLst/>
          <a:latin typeface="Titill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Titill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Titill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Titill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600" kern="1200" dirty="0">
          <a:solidFill>
            <a:schemeClr val="tx1"/>
          </a:solidFill>
          <a:effectLst/>
          <a:latin typeface="Titill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CCC7D-5E06-47A8-A7BC-3298CBC830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Missione 4 </a:t>
            </a:r>
            <a:br>
              <a:rPr lang="it-IT"/>
            </a:br>
            <a:r>
              <a:rPr lang="it-IT"/>
              <a:t>Istruzione e Ricerca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0F7673-4CDE-4739-943F-69412A8247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sz="2400" b="1">
                <a:solidFill>
                  <a:schemeClr val="tx1"/>
                </a:solidFill>
                <a:latin typeface="Titillium"/>
              </a:rPr>
              <a:t>Grafiche linee guida informazione e comunicazione</a:t>
            </a:r>
            <a:endParaRPr lang="it-IT" sz="1800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B026FDEC-01C7-E929-F99F-8CC3349A4003}"/>
              </a:ext>
            </a:extLst>
          </p:cNvPr>
          <p:cNvSpPr/>
          <p:nvPr/>
        </p:nvSpPr>
        <p:spPr>
          <a:xfrm>
            <a:off x="5242560" y="1280160"/>
            <a:ext cx="5638800" cy="557784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4799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477B1D9-6D3E-8C3D-E797-9125E28CE66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47D499-B358-7178-829A-9775F658D85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31262E0-C3D9-7012-72DA-7419A029A770}"/>
              </a:ext>
            </a:extLst>
          </p:cNvPr>
          <p:cNvSpPr txBox="1"/>
          <p:nvPr/>
        </p:nvSpPr>
        <p:spPr>
          <a:xfrm>
            <a:off x="981493" y="141230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3200" b="1">
                <a:solidFill>
                  <a:prstClr val="black"/>
                </a:solidFill>
                <a:latin typeface="Titillium Bd"/>
              </a:rPr>
              <a:t>LOGO FIRMA  </a:t>
            </a:r>
          </a:p>
        </p:txBody>
      </p:sp>
      <p:sp>
        <p:nvSpPr>
          <p:cNvPr id="65" name="Freccia a pentagono 64">
            <a:extLst>
              <a:ext uri="{FF2B5EF4-FFF2-40B4-BE49-F238E27FC236}">
                <a16:creationId xmlns:a16="http://schemas.microsoft.com/office/drawing/2014/main" id="{A8367E1D-D1BE-F69D-07FA-AC71C95619A9}"/>
              </a:ext>
            </a:extLst>
          </p:cNvPr>
          <p:cNvSpPr/>
          <p:nvPr/>
        </p:nvSpPr>
        <p:spPr>
          <a:xfrm rot="10800000" flipH="1">
            <a:off x="7134394" y="4295195"/>
            <a:ext cx="2374909" cy="309600"/>
          </a:xfrm>
          <a:prstGeom prst="homePlate">
            <a:avLst/>
          </a:prstGeom>
          <a:solidFill>
            <a:srgbClr val="C48E48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76" name="Freccia a pentagono 75">
            <a:extLst>
              <a:ext uri="{FF2B5EF4-FFF2-40B4-BE49-F238E27FC236}">
                <a16:creationId xmlns:a16="http://schemas.microsoft.com/office/drawing/2014/main" id="{2C56973D-26C0-DFEF-4EEC-2DD50F33E3E0}"/>
              </a:ext>
            </a:extLst>
          </p:cNvPr>
          <p:cNvSpPr/>
          <p:nvPr/>
        </p:nvSpPr>
        <p:spPr>
          <a:xfrm rot="10800000" flipH="1">
            <a:off x="7134394" y="4999616"/>
            <a:ext cx="2456643" cy="309600"/>
          </a:xfrm>
          <a:prstGeom prst="homePlate">
            <a:avLst/>
          </a:prstGeom>
          <a:solidFill>
            <a:srgbClr val="C48E48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78" name="Freccia a pentagono 77">
            <a:extLst>
              <a:ext uri="{FF2B5EF4-FFF2-40B4-BE49-F238E27FC236}">
                <a16:creationId xmlns:a16="http://schemas.microsoft.com/office/drawing/2014/main" id="{6695680C-4E0F-62E1-370A-7D3589444488}"/>
              </a:ext>
            </a:extLst>
          </p:cNvPr>
          <p:cNvSpPr/>
          <p:nvPr/>
        </p:nvSpPr>
        <p:spPr>
          <a:xfrm rot="10800000" flipH="1">
            <a:off x="7134394" y="3587408"/>
            <a:ext cx="2293174" cy="309600"/>
          </a:xfrm>
          <a:prstGeom prst="homePlate">
            <a:avLst/>
          </a:prstGeom>
          <a:solidFill>
            <a:srgbClr val="C48E48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79" name="Freccia a pentagono 78">
            <a:extLst>
              <a:ext uri="{FF2B5EF4-FFF2-40B4-BE49-F238E27FC236}">
                <a16:creationId xmlns:a16="http://schemas.microsoft.com/office/drawing/2014/main" id="{71E994B2-7803-E6DA-7464-5B80D43CE25A}"/>
              </a:ext>
            </a:extLst>
          </p:cNvPr>
          <p:cNvSpPr/>
          <p:nvPr/>
        </p:nvSpPr>
        <p:spPr>
          <a:xfrm rot="10800000" flipH="1">
            <a:off x="7134394" y="2885639"/>
            <a:ext cx="2199588" cy="309600"/>
          </a:xfrm>
          <a:prstGeom prst="homePlate">
            <a:avLst/>
          </a:prstGeom>
          <a:solidFill>
            <a:srgbClr val="C48E48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80" name="Freccia a pentagono 79">
            <a:extLst>
              <a:ext uri="{FF2B5EF4-FFF2-40B4-BE49-F238E27FC236}">
                <a16:creationId xmlns:a16="http://schemas.microsoft.com/office/drawing/2014/main" id="{475E4A57-6FEB-D536-431A-7C899B339529}"/>
              </a:ext>
            </a:extLst>
          </p:cNvPr>
          <p:cNvSpPr/>
          <p:nvPr/>
        </p:nvSpPr>
        <p:spPr>
          <a:xfrm rot="10800000" flipH="1">
            <a:off x="7134394" y="2182838"/>
            <a:ext cx="2113450" cy="309600"/>
          </a:xfrm>
          <a:prstGeom prst="homePlate">
            <a:avLst/>
          </a:prstGeom>
          <a:solidFill>
            <a:srgbClr val="C48E48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62" name="Freccia a pentagono 61">
            <a:extLst>
              <a:ext uri="{FF2B5EF4-FFF2-40B4-BE49-F238E27FC236}">
                <a16:creationId xmlns:a16="http://schemas.microsoft.com/office/drawing/2014/main" id="{7AFB8465-990F-B353-2BD5-F6C1E06A242D}"/>
              </a:ext>
            </a:extLst>
          </p:cNvPr>
          <p:cNvSpPr/>
          <p:nvPr/>
        </p:nvSpPr>
        <p:spPr>
          <a:xfrm>
            <a:off x="7134394" y="2819007"/>
            <a:ext cx="2108148" cy="44468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i="1">
                <a:solidFill>
                  <a:schemeClr val="tx1"/>
                </a:solidFill>
                <a:latin typeface="Titillium"/>
              </a:rPr>
              <a:t>Logo firma con logo </a:t>
            </a:r>
          </a:p>
          <a:p>
            <a:pPr algn="ctr"/>
            <a:r>
              <a:rPr lang="es-ES" sz="1200" b="1" i="1">
                <a:solidFill>
                  <a:schemeClr val="tx1"/>
                </a:solidFill>
                <a:latin typeface="Titillium"/>
              </a:rPr>
              <a:t>ente beneficiario </a:t>
            </a:r>
          </a:p>
        </p:txBody>
      </p:sp>
      <p:sp>
        <p:nvSpPr>
          <p:cNvPr id="64" name="Freccia a pentagono 63">
            <a:extLst>
              <a:ext uri="{FF2B5EF4-FFF2-40B4-BE49-F238E27FC236}">
                <a16:creationId xmlns:a16="http://schemas.microsoft.com/office/drawing/2014/main" id="{C288A012-E1B9-36CF-E6D7-BFE4F7677144}"/>
              </a:ext>
            </a:extLst>
          </p:cNvPr>
          <p:cNvSpPr/>
          <p:nvPr/>
        </p:nvSpPr>
        <p:spPr>
          <a:xfrm>
            <a:off x="7134393" y="3587408"/>
            <a:ext cx="2201735" cy="309600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i="1">
                <a:solidFill>
                  <a:schemeClr val="tx1"/>
                </a:solidFill>
                <a:latin typeface="Titillium"/>
              </a:rPr>
              <a:t>Monocromatica</a:t>
            </a:r>
            <a:endParaRPr lang="it-IT" sz="1600" b="1" i="1">
              <a:solidFill>
                <a:schemeClr val="tx1"/>
              </a:solidFill>
              <a:latin typeface="Titillium"/>
            </a:endParaRPr>
          </a:p>
        </p:txBody>
      </p:sp>
      <p:sp>
        <p:nvSpPr>
          <p:cNvPr id="67" name="Freccia a pentagono 66">
            <a:extLst>
              <a:ext uri="{FF2B5EF4-FFF2-40B4-BE49-F238E27FC236}">
                <a16:creationId xmlns:a16="http://schemas.microsoft.com/office/drawing/2014/main" id="{69457AEF-9E2B-B78E-3933-45D04CBDAB65}"/>
              </a:ext>
            </a:extLst>
          </p:cNvPr>
          <p:cNvSpPr/>
          <p:nvPr/>
        </p:nvSpPr>
        <p:spPr>
          <a:xfrm>
            <a:off x="7134394" y="2182838"/>
            <a:ext cx="2022010" cy="309600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i="1">
                <a:solidFill>
                  <a:schemeClr val="tx1"/>
                </a:solidFill>
                <a:latin typeface="Titillium"/>
              </a:rPr>
              <a:t>Logo firma</a:t>
            </a:r>
          </a:p>
        </p:txBody>
      </p:sp>
      <p:sp>
        <p:nvSpPr>
          <p:cNvPr id="68" name="Freccia a pentagono 67">
            <a:extLst>
              <a:ext uri="{FF2B5EF4-FFF2-40B4-BE49-F238E27FC236}">
                <a16:creationId xmlns:a16="http://schemas.microsoft.com/office/drawing/2014/main" id="{FFF6EA23-7624-7F65-A646-9E56648950CB}"/>
              </a:ext>
            </a:extLst>
          </p:cNvPr>
          <p:cNvSpPr/>
          <p:nvPr/>
        </p:nvSpPr>
        <p:spPr>
          <a:xfrm>
            <a:off x="7134393" y="4225433"/>
            <a:ext cx="2283469" cy="44468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i="1" err="1">
                <a:solidFill>
                  <a:schemeClr val="tx1"/>
                </a:solidFill>
                <a:latin typeface="Titillium"/>
              </a:rPr>
              <a:t>Monocromatica</a:t>
            </a:r>
            <a:endParaRPr lang="es-ES" sz="1200" b="1" i="1">
              <a:solidFill>
                <a:schemeClr val="tx1"/>
              </a:solidFill>
              <a:latin typeface="Titillium"/>
            </a:endParaRPr>
          </a:p>
          <a:p>
            <a:pPr algn="ctr"/>
            <a:r>
              <a:rPr lang="es-ES" sz="1200" b="1" i="1">
                <a:solidFill>
                  <a:schemeClr val="tx1"/>
                </a:solidFill>
                <a:latin typeface="Titillium"/>
              </a:rPr>
              <a:t>positiva</a:t>
            </a:r>
          </a:p>
        </p:txBody>
      </p:sp>
      <p:sp>
        <p:nvSpPr>
          <p:cNvPr id="82" name="Freccia a pentagono 81">
            <a:extLst>
              <a:ext uri="{FF2B5EF4-FFF2-40B4-BE49-F238E27FC236}">
                <a16:creationId xmlns:a16="http://schemas.microsoft.com/office/drawing/2014/main" id="{46099C07-6060-A99D-B81F-EF3DA629B600}"/>
              </a:ext>
            </a:extLst>
          </p:cNvPr>
          <p:cNvSpPr/>
          <p:nvPr/>
        </p:nvSpPr>
        <p:spPr>
          <a:xfrm>
            <a:off x="7134392" y="4932985"/>
            <a:ext cx="2365205" cy="44468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C48E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i="1" err="1">
                <a:solidFill>
                  <a:schemeClr val="tx1"/>
                </a:solidFill>
                <a:latin typeface="Titillium"/>
              </a:rPr>
              <a:t>Monocromatica</a:t>
            </a:r>
            <a:endParaRPr lang="es-ES" sz="1200" b="1" i="1">
              <a:solidFill>
                <a:schemeClr val="tx1"/>
              </a:solidFill>
              <a:latin typeface="Titillium"/>
            </a:endParaRPr>
          </a:p>
          <a:p>
            <a:pPr algn="ctr"/>
            <a:r>
              <a:rPr lang="es-ES" sz="1200" b="1" i="1">
                <a:solidFill>
                  <a:schemeClr val="tx1"/>
                </a:solidFill>
                <a:latin typeface="Titillium"/>
              </a:rPr>
              <a:t>negativa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74E55C78-5AEE-198F-5B9E-34CBB40AE63D}"/>
              </a:ext>
            </a:extLst>
          </p:cNvPr>
          <p:cNvGrpSpPr/>
          <p:nvPr/>
        </p:nvGrpSpPr>
        <p:grpSpPr>
          <a:xfrm>
            <a:off x="1517984" y="2757823"/>
            <a:ext cx="5657850" cy="567055"/>
            <a:chOff x="3067379" y="3651143"/>
            <a:chExt cx="5657850" cy="567055"/>
          </a:xfrm>
        </p:grpSpPr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C6BAF5AA-3284-C137-A5BD-96274238B892}"/>
                </a:ext>
              </a:extLst>
            </p:cNvPr>
            <p:cNvSpPr/>
            <p:nvPr/>
          </p:nvSpPr>
          <p:spPr>
            <a:xfrm>
              <a:off x="3067379" y="3651143"/>
              <a:ext cx="5657850" cy="567055"/>
            </a:xfrm>
            <a:prstGeom prst="rect">
              <a:avLst/>
            </a:prstGeom>
            <a:solidFill>
              <a:srgbClr val="2B6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 descr="Immagine che contiene testo, schermata, Elementi grafici, grafica&#10;&#10;Descrizione generata automaticamente">
              <a:extLst>
                <a:ext uri="{FF2B5EF4-FFF2-40B4-BE49-F238E27FC236}">
                  <a16:creationId xmlns:a16="http://schemas.microsoft.com/office/drawing/2014/main" id="{0738EA7D-742B-EFA2-FAA0-4BD5C512D8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4" t="39428" r="46920" b="40192"/>
            <a:stretch/>
          </p:blipFill>
          <p:spPr>
            <a:xfrm>
              <a:off x="6081160" y="3717095"/>
              <a:ext cx="1312244" cy="407952"/>
            </a:xfrm>
            <a:prstGeom prst="rect">
              <a:avLst/>
            </a:prstGeom>
          </p:spPr>
        </p:pic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E95BAC04-7073-8ECE-9D1B-CD17BB9F0700}"/>
                </a:ext>
              </a:extLst>
            </p:cNvPr>
            <p:cNvCxnSpPr/>
            <p:nvPr/>
          </p:nvCxnSpPr>
          <p:spPr>
            <a:xfrm>
              <a:off x="5963681" y="3776833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id="{BD8D715A-C4AC-6DA4-84C8-4BBCF80D665B}"/>
                </a:ext>
              </a:extLst>
            </p:cNvPr>
            <p:cNvCxnSpPr/>
            <p:nvPr/>
          </p:nvCxnSpPr>
          <p:spPr>
            <a:xfrm>
              <a:off x="7429933" y="3776833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314D6916-1C56-E385-70E2-D719E40D17BF}"/>
                </a:ext>
              </a:extLst>
            </p:cNvPr>
            <p:cNvSpPr/>
            <p:nvPr/>
          </p:nvSpPr>
          <p:spPr>
            <a:xfrm>
              <a:off x="7528154" y="3772446"/>
              <a:ext cx="1028484" cy="297251"/>
            </a:xfrm>
            <a:prstGeom prst="roundRect">
              <a:avLst/>
            </a:prstGeom>
            <a:noFill/>
            <a:ln w="6350">
              <a:solidFill>
                <a:srgbClr val="CAD7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800" b="1"/>
                <a:t>LOGO </a:t>
              </a:r>
            </a:p>
            <a:p>
              <a:pPr algn="ctr"/>
              <a:r>
                <a:rPr lang="it-IT" sz="800"/>
                <a:t>ente beneficiario</a:t>
              </a:r>
              <a:endParaRPr lang="it-IT"/>
            </a:p>
          </p:txBody>
        </p:sp>
        <p:pic>
          <p:nvPicPr>
            <p:cNvPr id="10" name="Immagine 9" descr="Immagine che contiene testo, Carattere, Elementi grafici, logo&#10;&#10;Descrizione generata automaticamente">
              <a:extLst>
                <a:ext uri="{FF2B5EF4-FFF2-40B4-BE49-F238E27FC236}">
                  <a16:creationId xmlns:a16="http://schemas.microsoft.com/office/drawing/2014/main" id="{37DC9582-CBBC-E019-CBB6-CEFE89D3B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839" y="3799999"/>
              <a:ext cx="805417" cy="242144"/>
            </a:xfrm>
            <a:prstGeom prst="rect">
              <a:avLst/>
            </a:prstGeom>
          </p:spPr>
        </p:pic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A9125113-6DB8-308A-258B-2E91AB610B25}"/>
                </a:ext>
              </a:extLst>
            </p:cNvPr>
            <p:cNvCxnSpPr/>
            <p:nvPr/>
          </p:nvCxnSpPr>
          <p:spPr>
            <a:xfrm>
              <a:off x="4579381" y="3788272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Immagine 11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79196779-9F65-3C54-84D8-CCFB87A4D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0042" y="3767853"/>
              <a:ext cx="1297546" cy="306436"/>
            </a:xfrm>
            <a:prstGeom prst="rect">
              <a:avLst/>
            </a:prstGeom>
          </p:spPr>
        </p:pic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F32A67EF-CC2F-35A0-3C66-E88DA7BDC055}"/>
              </a:ext>
            </a:extLst>
          </p:cNvPr>
          <p:cNvGrpSpPr/>
          <p:nvPr/>
        </p:nvGrpSpPr>
        <p:grpSpPr>
          <a:xfrm>
            <a:off x="1517984" y="2054111"/>
            <a:ext cx="5657850" cy="567055"/>
            <a:chOff x="5918418" y="2297484"/>
            <a:chExt cx="5657850" cy="567055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6FB10EBA-F8F3-9FB6-7883-002D69E2A9E3}"/>
                </a:ext>
              </a:extLst>
            </p:cNvPr>
            <p:cNvSpPr/>
            <p:nvPr/>
          </p:nvSpPr>
          <p:spPr>
            <a:xfrm>
              <a:off x="5918418" y="2297484"/>
              <a:ext cx="5657850" cy="567055"/>
            </a:xfrm>
            <a:prstGeom prst="rect">
              <a:avLst/>
            </a:prstGeom>
            <a:solidFill>
              <a:srgbClr val="2B6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6" name="Immagine 15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E84773AD-CCA9-E752-1C01-36DE4A4A1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081" y="2398832"/>
              <a:ext cx="1496008" cy="353306"/>
            </a:xfrm>
            <a:prstGeom prst="rect">
              <a:avLst/>
            </a:prstGeom>
          </p:spPr>
        </p:pic>
        <p:pic>
          <p:nvPicPr>
            <p:cNvPr id="17" name="Immagine 16" descr="Immagine che contiene testo, Carattere, Elementi grafici, logo&#10;&#10;Descrizione generata automaticamente">
              <a:extLst>
                <a:ext uri="{FF2B5EF4-FFF2-40B4-BE49-F238E27FC236}">
                  <a16:creationId xmlns:a16="http://schemas.microsoft.com/office/drawing/2014/main" id="{BCF8B53C-D35F-4288-CC2B-474E93B0B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408" y="2443436"/>
              <a:ext cx="1026801" cy="308702"/>
            </a:xfrm>
            <a:prstGeom prst="rect">
              <a:avLst/>
            </a:prstGeom>
          </p:spPr>
        </p:pic>
        <p:pic>
          <p:nvPicPr>
            <p:cNvPr id="18" name="Immagine 17" descr="Immagine che contiene testo, schermata, Elementi grafici, grafica&#10;&#10;Descrizione generata automaticamente">
              <a:extLst>
                <a:ext uri="{FF2B5EF4-FFF2-40B4-BE49-F238E27FC236}">
                  <a16:creationId xmlns:a16="http://schemas.microsoft.com/office/drawing/2014/main" id="{9810C6E6-1358-D33E-F0DB-40EB2D1417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4" t="39428" r="46920" b="40192"/>
            <a:stretch/>
          </p:blipFill>
          <p:spPr>
            <a:xfrm>
              <a:off x="10029479" y="2349711"/>
              <a:ext cx="1452480" cy="451549"/>
            </a:xfrm>
            <a:prstGeom prst="rect">
              <a:avLst/>
            </a:prstGeom>
          </p:spPr>
        </p:pic>
        <p:cxnSp>
          <p:nvCxnSpPr>
            <p:cNvPr id="19" name="Connettore diritto 18">
              <a:extLst>
                <a:ext uri="{FF2B5EF4-FFF2-40B4-BE49-F238E27FC236}">
                  <a16:creationId xmlns:a16="http://schemas.microsoft.com/office/drawing/2014/main" id="{CD97717B-9376-9B4A-FE76-0133C427F116}"/>
                </a:ext>
              </a:extLst>
            </p:cNvPr>
            <p:cNvCxnSpPr>
              <a:cxnSpLocks/>
            </p:cNvCxnSpPr>
            <p:nvPr/>
          </p:nvCxnSpPr>
          <p:spPr>
            <a:xfrm>
              <a:off x="7750460" y="2368448"/>
              <a:ext cx="0" cy="432000"/>
            </a:xfrm>
            <a:prstGeom prst="line">
              <a:avLst/>
            </a:prstGeom>
            <a:ln w="9525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19FF7F0C-80AE-F50E-98D6-F054702E51DD}"/>
                </a:ext>
              </a:extLst>
            </p:cNvPr>
            <p:cNvCxnSpPr>
              <a:cxnSpLocks/>
            </p:cNvCxnSpPr>
            <p:nvPr/>
          </p:nvCxnSpPr>
          <p:spPr>
            <a:xfrm>
              <a:off x="9751980" y="2368448"/>
              <a:ext cx="0" cy="432000"/>
            </a:xfrm>
            <a:prstGeom prst="line">
              <a:avLst/>
            </a:prstGeom>
            <a:ln w="9525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uppo 48">
            <a:extLst>
              <a:ext uri="{FF2B5EF4-FFF2-40B4-BE49-F238E27FC236}">
                <a16:creationId xmlns:a16="http://schemas.microsoft.com/office/drawing/2014/main" id="{4280CBD1-61E8-D382-9168-C8F709B6EA83}"/>
              </a:ext>
            </a:extLst>
          </p:cNvPr>
          <p:cNvGrpSpPr/>
          <p:nvPr/>
        </p:nvGrpSpPr>
        <p:grpSpPr>
          <a:xfrm>
            <a:off x="1517984" y="3458681"/>
            <a:ext cx="5657850" cy="567055"/>
            <a:chOff x="5954359" y="3917962"/>
            <a:chExt cx="5657850" cy="567055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33A3E788-3DC3-0649-6BA0-2519297F9376}"/>
                </a:ext>
              </a:extLst>
            </p:cNvPr>
            <p:cNvSpPr/>
            <p:nvPr/>
          </p:nvSpPr>
          <p:spPr>
            <a:xfrm>
              <a:off x="5954359" y="3917962"/>
              <a:ext cx="5657850" cy="567055"/>
            </a:xfrm>
            <a:prstGeom prst="rect">
              <a:avLst/>
            </a:prstGeom>
            <a:solidFill>
              <a:srgbClr val="0924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1" name="Picture 6" descr="CS - PNRR, MUR: SELEZIONATI I 14 PARTENARIATI PER ATTIVITÀ DI RICERCA">
              <a:extLst>
                <a:ext uri="{FF2B5EF4-FFF2-40B4-BE49-F238E27FC236}">
                  <a16:creationId xmlns:a16="http://schemas.microsoft.com/office/drawing/2014/main" id="{02F9FA1D-4A9A-7520-1E3E-E183D33C2C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4411" y="4037911"/>
              <a:ext cx="1026332" cy="308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PNRR: “Italia Domani” fa tappa a Firenze - Next Generation Eu - EuroPA  Comune">
              <a:extLst>
                <a:ext uri="{FF2B5EF4-FFF2-40B4-BE49-F238E27FC236}">
                  <a16:creationId xmlns:a16="http://schemas.microsoft.com/office/drawing/2014/main" id="{27D22C30-52AE-7528-1389-9759138846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3356"/>
            <a:stretch/>
          </p:blipFill>
          <p:spPr bwMode="auto">
            <a:xfrm>
              <a:off x="10145401" y="3987508"/>
              <a:ext cx="1336558" cy="38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Immagine 32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416F2C55-C19B-498A-7410-7AA2ED237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081" y="4014327"/>
              <a:ext cx="1496008" cy="353306"/>
            </a:xfrm>
            <a:prstGeom prst="rect">
              <a:avLst/>
            </a:prstGeom>
          </p:spPr>
        </p:pic>
        <p:cxnSp>
          <p:nvCxnSpPr>
            <p:cNvPr id="34" name="Connettore diritto 33">
              <a:extLst>
                <a:ext uri="{FF2B5EF4-FFF2-40B4-BE49-F238E27FC236}">
                  <a16:creationId xmlns:a16="http://schemas.microsoft.com/office/drawing/2014/main" id="{C9E7BDE8-BDFC-4307-DF0B-EA31EEB6AE00}"/>
                </a:ext>
              </a:extLst>
            </p:cNvPr>
            <p:cNvCxnSpPr>
              <a:cxnSpLocks/>
            </p:cNvCxnSpPr>
            <p:nvPr/>
          </p:nvCxnSpPr>
          <p:spPr>
            <a:xfrm>
              <a:off x="7750460" y="3955416"/>
              <a:ext cx="0" cy="43200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23A82175-3014-124E-2B9A-30A83D3BF3DC}"/>
                </a:ext>
              </a:extLst>
            </p:cNvPr>
            <p:cNvCxnSpPr>
              <a:cxnSpLocks/>
            </p:cNvCxnSpPr>
            <p:nvPr/>
          </p:nvCxnSpPr>
          <p:spPr>
            <a:xfrm>
              <a:off x="9751980" y="3955416"/>
              <a:ext cx="0" cy="43200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CAD5B60C-FF86-DF5F-00DC-BBF7B79ECFAC}"/>
              </a:ext>
            </a:extLst>
          </p:cNvPr>
          <p:cNvGrpSpPr/>
          <p:nvPr/>
        </p:nvGrpSpPr>
        <p:grpSpPr>
          <a:xfrm>
            <a:off x="1517984" y="4167380"/>
            <a:ext cx="5657850" cy="567055"/>
            <a:chOff x="5954359" y="4708370"/>
            <a:chExt cx="5657850" cy="567055"/>
          </a:xfrm>
        </p:grpSpPr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54575EAF-3BFB-FE9E-99A8-6024D1B936C7}"/>
                </a:ext>
              </a:extLst>
            </p:cNvPr>
            <p:cNvSpPr/>
            <p:nvPr/>
          </p:nvSpPr>
          <p:spPr>
            <a:xfrm>
              <a:off x="5954359" y="4708370"/>
              <a:ext cx="5657850" cy="5670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7" name="Picture 6" descr="CS - PNRR, MUR: SELEZIONATI I 14 PARTENARIATI PER ATTIVITÀ DI RICERCA">
              <a:extLst>
                <a:ext uri="{FF2B5EF4-FFF2-40B4-BE49-F238E27FC236}">
                  <a16:creationId xmlns:a16="http://schemas.microsoft.com/office/drawing/2014/main" id="{AC3A55A4-CA99-C5D8-CFC6-8C78044A93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4411" y="4841568"/>
              <a:ext cx="1026332" cy="308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PNRR: “Italia Domani” fa tappa a Firenze - Next Generation Eu - EuroPA  Comune">
              <a:extLst>
                <a:ext uri="{FF2B5EF4-FFF2-40B4-BE49-F238E27FC236}">
                  <a16:creationId xmlns:a16="http://schemas.microsoft.com/office/drawing/2014/main" id="{B378C5FC-CF80-9934-01AA-AE5CAB284AE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3356"/>
            <a:stretch/>
          </p:blipFill>
          <p:spPr bwMode="auto">
            <a:xfrm>
              <a:off x="10145401" y="4791165"/>
              <a:ext cx="1336558" cy="38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Immagine 38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BBED9563-3E17-DB23-2F39-1182C889C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081" y="4817984"/>
              <a:ext cx="1496008" cy="353306"/>
            </a:xfrm>
            <a:prstGeom prst="rect">
              <a:avLst/>
            </a:prstGeom>
          </p:spPr>
        </p:pic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14BFDDC2-91E1-B61C-C890-25E17954038F}"/>
                </a:ext>
              </a:extLst>
            </p:cNvPr>
            <p:cNvCxnSpPr>
              <a:cxnSpLocks/>
            </p:cNvCxnSpPr>
            <p:nvPr/>
          </p:nvCxnSpPr>
          <p:spPr>
            <a:xfrm>
              <a:off x="7750460" y="4759073"/>
              <a:ext cx="0" cy="43200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diritto 40">
              <a:extLst>
                <a:ext uri="{FF2B5EF4-FFF2-40B4-BE49-F238E27FC236}">
                  <a16:creationId xmlns:a16="http://schemas.microsoft.com/office/drawing/2014/main" id="{6E1C50D7-61D1-D20C-3906-A70F54BD4374}"/>
                </a:ext>
              </a:extLst>
            </p:cNvPr>
            <p:cNvCxnSpPr>
              <a:cxnSpLocks/>
            </p:cNvCxnSpPr>
            <p:nvPr/>
          </p:nvCxnSpPr>
          <p:spPr>
            <a:xfrm>
              <a:off x="9751980" y="4759073"/>
              <a:ext cx="0" cy="43200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3EADD2B3-2056-80A0-B62E-86C5237BC3D3}"/>
              </a:ext>
            </a:extLst>
          </p:cNvPr>
          <p:cNvGrpSpPr/>
          <p:nvPr/>
        </p:nvGrpSpPr>
        <p:grpSpPr>
          <a:xfrm>
            <a:off x="1517984" y="4871801"/>
            <a:ext cx="5657850" cy="567055"/>
            <a:chOff x="3103320" y="5226604"/>
            <a:chExt cx="5657850" cy="567055"/>
          </a:xfrm>
        </p:grpSpPr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2FEBD8C5-1F8E-B69B-8738-1B58794D4657}"/>
                </a:ext>
              </a:extLst>
            </p:cNvPr>
            <p:cNvSpPr/>
            <p:nvPr/>
          </p:nvSpPr>
          <p:spPr>
            <a:xfrm>
              <a:off x="3103320" y="5226604"/>
              <a:ext cx="5657850" cy="56705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4" name="Picture 6" descr="CS - PNRR, MUR: SELEZIONATI I 14 PARTENARIATI PER ATTIVITÀ DI RICERCA">
              <a:extLst>
                <a:ext uri="{FF2B5EF4-FFF2-40B4-BE49-F238E27FC236}">
                  <a16:creationId xmlns:a16="http://schemas.microsoft.com/office/drawing/2014/main" id="{3317D9BB-6D60-F4E7-4661-672E8D643B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3369" y="5340224"/>
              <a:ext cx="1026335" cy="308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" descr="PNRR: “Italia Domani” fa tappa a Firenze - Next Generation Eu - EuroPA  Comune">
              <a:extLst>
                <a:ext uri="{FF2B5EF4-FFF2-40B4-BE49-F238E27FC236}">
                  <a16:creationId xmlns:a16="http://schemas.microsoft.com/office/drawing/2014/main" id="{FA79924A-1139-A9C2-90BE-3C093156F0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31000" contrast="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3356"/>
            <a:stretch/>
          </p:blipFill>
          <p:spPr bwMode="auto">
            <a:xfrm>
              <a:off x="7294362" y="5304513"/>
              <a:ext cx="1336558" cy="38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Immagine 45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9ED58962-8B3E-138D-4C88-6C05C9CE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0042" y="5317922"/>
              <a:ext cx="1496008" cy="353306"/>
            </a:xfrm>
            <a:prstGeom prst="rect">
              <a:avLst/>
            </a:prstGeom>
          </p:spPr>
        </p:pic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D0164CA1-0B13-49C0-E333-238C9A5546C0}"/>
                </a:ext>
              </a:extLst>
            </p:cNvPr>
            <p:cNvCxnSpPr>
              <a:cxnSpLocks/>
            </p:cNvCxnSpPr>
            <p:nvPr/>
          </p:nvCxnSpPr>
          <p:spPr>
            <a:xfrm>
              <a:off x="4899421" y="5278575"/>
              <a:ext cx="0" cy="432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diritto 47">
              <a:extLst>
                <a:ext uri="{FF2B5EF4-FFF2-40B4-BE49-F238E27FC236}">
                  <a16:creationId xmlns:a16="http://schemas.microsoft.com/office/drawing/2014/main" id="{100646CE-9803-4D28-4641-B80086412AA0}"/>
                </a:ext>
              </a:extLst>
            </p:cNvPr>
            <p:cNvCxnSpPr>
              <a:cxnSpLocks/>
            </p:cNvCxnSpPr>
            <p:nvPr/>
          </p:nvCxnSpPr>
          <p:spPr>
            <a:xfrm>
              <a:off x="6900941" y="5278575"/>
              <a:ext cx="0" cy="432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85C83807-3271-F8F5-8929-45927149EC82}"/>
              </a:ext>
            </a:extLst>
          </p:cNvPr>
          <p:cNvGrpSpPr/>
          <p:nvPr/>
        </p:nvGrpSpPr>
        <p:grpSpPr>
          <a:xfrm>
            <a:off x="981493" y="2209736"/>
            <a:ext cx="252000" cy="3069692"/>
            <a:chOff x="981493" y="2209736"/>
            <a:chExt cx="252000" cy="3069692"/>
          </a:xfrm>
        </p:grpSpPr>
        <p:cxnSp>
          <p:nvCxnSpPr>
            <p:cNvPr id="54" name="Straight Connector 5">
              <a:extLst>
                <a:ext uri="{FF2B5EF4-FFF2-40B4-BE49-F238E27FC236}">
                  <a16:creationId xmlns:a16="http://schemas.microsoft.com/office/drawing/2014/main" id="{2B0A3EE9-C05D-43AE-EFDC-A3780DD1E350}"/>
                </a:ext>
              </a:extLst>
            </p:cNvPr>
            <p:cNvCxnSpPr>
              <a:cxnSpLocks/>
            </p:cNvCxnSpPr>
            <p:nvPr/>
          </p:nvCxnSpPr>
          <p:spPr>
            <a:xfrm>
              <a:off x="1107493" y="2336718"/>
              <a:ext cx="0" cy="284400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52">
              <a:extLst>
                <a:ext uri="{FF2B5EF4-FFF2-40B4-BE49-F238E27FC236}">
                  <a16:creationId xmlns:a16="http://schemas.microsoft.com/office/drawing/2014/main" id="{386293DC-2165-D5A6-B514-BD71021D0A1E}"/>
                </a:ext>
              </a:extLst>
            </p:cNvPr>
            <p:cNvSpPr/>
            <p:nvPr/>
          </p:nvSpPr>
          <p:spPr>
            <a:xfrm>
              <a:off x="981493" y="2209736"/>
              <a:ext cx="252000" cy="252000"/>
            </a:xfrm>
            <a:prstGeom prst="ellipse">
              <a:avLst/>
            </a:prstGeom>
            <a:solidFill>
              <a:srgbClr val="C48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Titillium Web" panose="00000500000000000000" pitchFamily="2" charset="0"/>
              </a:endParaRPr>
            </a:p>
          </p:txBody>
        </p:sp>
        <p:sp>
          <p:nvSpPr>
            <p:cNvPr id="56" name="Oval 53">
              <a:extLst>
                <a:ext uri="{FF2B5EF4-FFF2-40B4-BE49-F238E27FC236}">
                  <a16:creationId xmlns:a16="http://schemas.microsoft.com/office/drawing/2014/main" id="{F06242C7-A0E1-1B1F-6069-1EA15BF76576}"/>
                </a:ext>
              </a:extLst>
            </p:cNvPr>
            <p:cNvSpPr/>
            <p:nvPr/>
          </p:nvSpPr>
          <p:spPr>
            <a:xfrm>
              <a:off x="981493" y="2914159"/>
              <a:ext cx="252000" cy="252000"/>
            </a:xfrm>
            <a:prstGeom prst="ellipse">
              <a:avLst/>
            </a:prstGeom>
            <a:solidFill>
              <a:srgbClr val="C48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Titillium Web" panose="00000500000000000000" pitchFamily="2" charset="0"/>
              </a:endParaRPr>
            </a:p>
          </p:txBody>
        </p:sp>
        <p:sp>
          <p:nvSpPr>
            <p:cNvPr id="57" name="Oval 54">
              <a:extLst>
                <a:ext uri="{FF2B5EF4-FFF2-40B4-BE49-F238E27FC236}">
                  <a16:creationId xmlns:a16="http://schemas.microsoft.com/office/drawing/2014/main" id="{7E543D1B-E4AC-E8C9-6BEA-E64E13E5085D}"/>
                </a:ext>
              </a:extLst>
            </p:cNvPr>
            <p:cNvSpPr/>
            <p:nvPr/>
          </p:nvSpPr>
          <p:spPr>
            <a:xfrm>
              <a:off x="981493" y="3618582"/>
              <a:ext cx="252000" cy="252000"/>
            </a:xfrm>
            <a:prstGeom prst="ellipse">
              <a:avLst/>
            </a:prstGeom>
            <a:solidFill>
              <a:srgbClr val="C48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Titillium Web" panose="00000500000000000000" pitchFamily="2" charset="0"/>
              </a:endParaRPr>
            </a:p>
          </p:txBody>
        </p:sp>
        <p:sp>
          <p:nvSpPr>
            <p:cNvPr id="59" name="Oval 54">
              <a:extLst>
                <a:ext uri="{FF2B5EF4-FFF2-40B4-BE49-F238E27FC236}">
                  <a16:creationId xmlns:a16="http://schemas.microsoft.com/office/drawing/2014/main" id="{1F49EE3F-1222-F92A-CC72-7E5D8BA49778}"/>
                </a:ext>
              </a:extLst>
            </p:cNvPr>
            <p:cNvSpPr/>
            <p:nvPr/>
          </p:nvSpPr>
          <p:spPr>
            <a:xfrm>
              <a:off x="981493" y="4323005"/>
              <a:ext cx="252000" cy="252000"/>
            </a:xfrm>
            <a:prstGeom prst="ellipse">
              <a:avLst/>
            </a:prstGeom>
            <a:solidFill>
              <a:srgbClr val="C48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Titillium Web" panose="00000500000000000000" pitchFamily="2" charset="0"/>
              </a:endParaRPr>
            </a:p>
          </p:txBody>
        </p:sp>
        <p:sp>
          <p:nvSpPr>
            <p:cNvPr id="60" name="Oval 53">
              <a:extLst>
                <a:ext uri="{FF2B5EF4-FFF2-40B4-BE49-F238E27FC236}">
                  <a16:creationId xmlns:a16="http://schemas.microsoft.com/office/drawing/2014/main" id="{1053EE38-8547-4B8D-161A-B3E724296AE2}"/>
                </a:ext>
              </a:extLst>
            </p:cNvPr>
            <p:cNvSpPr/>
            <p:nvPr/>
          </p:nvSpPr>
          <p:spPr>
            <a:xfrm>
              <a:off x="981493" y="5027428"/>
              <a:ext cx="252000" cy="252000"/>
            </a:xfrm>
            <a:prstGeom prst="ellipse">
              <a:avLst/>
            </a:prstGeom>
            <a:solidFill>
              <a:srgbClr val="C48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Titillium Web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5290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477B1D9-6D3E-8C3D-E797-9125E28CE66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47D499-B358-7178-829A-9775F658D85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5806E57-3BCE-DECF-0026-3FC2B635463B}"/>
              </a:ext>
            </a:extLst>
          </p:cNvPr>
          <p:cNvSpPr txBox="1"/>
          <p:nvPr/>
        </p:nvSpPr>
        <p:spPr>
          <a:xfrm>
            <a:off x="981493" y="1412300"/>
            <a:ext cx="91356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3200" b="1">
                <a:solidFill>
                  <a:prstClr val="black"/>
                </a:solidFill>
                <a:latin typeface="Titillium Bd"/>
              </a:rPr>
              <a:t>LOGO FIRMA SU SFONDO COLORATO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F860324-7AD0-5BDC-5CFD-D56ACE0ABA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23" t="13773" r="21120" b="62832"/>
          <a:stretch/>
        </p:blipFill>
        <p:spPr>
          <a:xfrm>
            <a:off x="1105303" y="2134732"/>
            <a:ext cx="7184431" cy="1471367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C87CF81-8D55-EF53-9896-E87B59D6CAAD}"/>
              </a:ext>
            </a:extLst>
          </p:cNvPr>
          <p:cNvSpPr/>
          <p:nvPr/>
        </p:nvSpPr>
        <p:spPr>
          <a:xfrm>
            <a:off x="4667255" y="2669357"/>
            <a:ext cx="3623690" cy="715483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Immagine che contiene schermata, Elementi grafici, testo, grafica&#10;&#10;Descrizione generata automaticamente">
            <a:extLst>
              <a:ext uri="{FF2B5EF4-FFF2-40B4-BE49-F238E27FC236}">
                <a16:creationId xmlns:a16="http://schemas.microsoft.com/office/drawing/2014/main" id="{1AB427F0-494E-391B-7793-849E5A187F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" t="35808" r="51372" b="41561"/>
          <a:stretch/>
        </p:blipFill>
        <p:spPr>
          <a:xfrm>
            <a:off x="6689384" y="2693317"/>
            <a:ext cx="1533825" cy="576573"/>
          </a:xfrm>
          <a:prstGeom prst="rect">
            <a:avLst/>
          </a:prstGeom>
        </p:spPr>
      </p:pic>
      <p:pic>
        <p:nvPicPr>
          <p:cNvPr id="8" name="Immagine 7" descr="Immagine che contiene schermata, Carattere, testo, Blu elettrico&#10;&#10;Descrizione generata automaticamente">
            <a:extLst>
              <a:ext uri="{FF2B5EF4-FFF2-40B4-BE49-F238E27FC236}">
                <a16:creationId xmlns:a16="http://schemas.microsoft.com/office/drawing/2014/main" id="{2FD00401-689B-824D-3D1F-8A5DCB0DD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029" y="2763059"/>
            <a:ext cx="2055009" cy="515298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DEA1C736-D20A-D711-94A7-C98F1CE8B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 t="23107" r="36076" b="36579"/>
          <a:stretch/>
        </p:blipFill>
        <p:spPr bwMode="auto">
          <a:xfrm>
            <a:off x="1115208" y="3919465"/>
            <a:ext cx="7185642" cy="147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3F515DEA-EEE5-4A36-8C22-C4967F2D1E56}"/>
              </a:ext>
            </a:extLst>
          </p:cNvPr>
          <p:cNvSpPr/>
          <p:nvPr/>
        </p:nvSpPr>
        <p:spPr>
          <a:xfrm>
            <a:off x="4677160" y="4491510"/>
            <a:ext cx="3623690" cy="715483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1" name="Immagine 20" descr="Immagine che contiene schermata, Elementi grafici, testo, grafica&#10;&#10;Descrizione generata automaticamente">
            <a:extLst>
              <a:ext uri="{FF2B5EF4-FFF2-40B4-BE49-F238E27FC236}">
                <a16:creationId xmlns:a16="http://schemas.microsoft.com/office/drawing/2014/main" id="{2A457BD4-1A13-7CFF-D20E-20A534882C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" t="35808" r="51372" b="41561"/>
          <a:stretch/>
        </p:blipFill>
        <p:spPr>
          <a:xfrm>
            <a:off x="6699289" y="4515470"/>
            <a:ext cx="1533825" cy="576573"/>
          </a:xfrm>
          <a:prstGeom prst="rect">
            <a:avLst/>
          </a:prstGeom>
        </p:spPr>
      </p:pic>
      <p:pic>
        <p:nvPicPr>
          <p:cNvPr id="22" name="Immagine 21" descr="Immagine che contiene schermata, Carattere, testo, Blu elettrico&#10;&#10;Descrizione generata automaticamente">
            <a:extLst>
              <a:ext uri="{FF2B5EF4-FFF2-40B4-BE49-F238E27FC236}">
                <a16:creationId xmlns:a16="http://schemas.microsoft.com/office/drawing/2014/main" id="{A524EAFA-2E1E-EF31-9D8A-7239F689F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34" y="4585212"/>
            <a:ext cx="2055009" cy="51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4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o 21">
            <a:extLst>
              <a:ext uri="{FF2B5EF4-FFF2-40B4-BE49-F238E27FC236}">
                <a16:creationId xmlns:a16="http://schemas.microsoft.com/office/drawing/2014/main" id="{37C8C94F-0C96-3DE6-D77D-872DF96A9CD6}"/>
              </a:ext>
            </a:extLst>
          </p:cNvPr>
          <p:cNvGrpSpPr/>
          <p:nvPr/>
        </p:nvGrpSpPr>
        <p:grpSpPr>
          <a:xfrm>
            <a:off x="7432844" y="3829188"/>
            <a:ext cx="2199588" cy="444686"/>
            <a:chOff x="7134394" y="3521528"/>
            <a:chExt cx="2199588" cy="444686"/>
          </a:xfrm>
        </p:grpSpPr>
        <p:sp>
          <p:nvSpPr>
            <p:cNvPr id="20" name="Freccia a pentagono 19">
              <a:extLst>
                <a:ext uri="{FF2B5EF4-FFF2-40B4-BE49-F238E27FC236}">
                  <a16:creationId xmlns:a16="http://schemas.microsoft.com/office/drawing/2014/main" id="{7FC0FC67-BC72-E914-F2BB-EDF7E55EE8B9}"/>
                </a:ext>
              </a:extLst>
            </p:cNvPr>
            <p:cNvSpPr/>
            <p:nvPr/>
          </p:nvSpPr>
          <p:spPr>
            <a:xfrm rot="10800000" flipH="1">
              <a:off x="7134394" y="3588160"/>
              <a:ext cx="2199588" cy="309600"/>
            </a:xfrm>
            <a:prstGeom prst="homePlate">
              <a:avLst/>
            </a:prstGeom>
            <a:solidFill>
              <a:srgbClr val="C48E48"/>
            </a:solidFill>
            <a:ln w="19050">
              <a:solidFill>
                <a:srgbClr val="C48E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 b="1" i="1">
                <a:solidFill>
                  <a:schemeClr val="tx1"/>
                </a:solidFill>
                <a:latin typeface="Titillium"/>
              </a:endParaRPr>
            </a:p>
          </p:txBody>
        </p:sp>
        <p:sp>
          <p:nvSpPr>
            <p:cNvPr id="21" name="Freccia a pentagono 20">
              <a:extLst>
                <a:ext uri="{FF2B5EF4-FFF2-40B4-BE49-F238E27FC236}">
                  <a16:creationId xmlns:a16="http://schemas.microsoft.com/office/drawing/2014/main" id="{06327BDE-70FC-9CC9-9CB9-AEBBCF5C7A75}"/>
                </a:ext>
              </a:extLst>
            </p:cNvPr>
            <p:cNvSpPr/>
            <p:nvPr/>
          </p:nvSpPr>
          <p:spPr>
            <a:xfrm>
              <a:off x="7134394" y="3521528"/>
              <a:ext cx="2108148" cy="444686"/>
            </a:xfrm>
            <a:prstGeom prst="homePlate">
              <a:avLst/>
            </a:prstGeom>
            <a:solidFill>
              <a:schemeClr val="bg1"/>
            </a:solidFill>
            <a:ln w="19050">
              <a:solidFill>
                <a:srgbClr val="C48E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i="1">
                  <a:solidFill>
                    <a:schemeClr val="tx1"/>
                  </a:solidFill>
                  <a:latin typeface="Titillium"/>
                </a:rPr>
                <a:t>Logo firma con logo </a:t>
              </a:r>
            </a:p>
            <a:p>
              <a:pPr algn="ctr"/>
              <a:r>
                <a:rPr lang="es-ES" sz="1200" b="1" i="1">
                  <a:solidFill>
                    <a:schemeClr val="tx1"/>
                  </a:solidFill>
                  <a:latin typeface="Titillium"/>
                </a:rPr>
                <a:t>ente beneficiario </a:t>
              </a:r>
            </a:p>
          </p:txBody>
        </p:sp>
      </p:grp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477B1D9-6D3E-8C3D-E797-9125E28CE66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47D499-B358-7178-829A-9775F658D851}"/>
              </a:ext>
            </a:extLst>
          </p:cNvPr>
          <p:cNvSpPr txBox="1"/>
          <p:nvPr/>
        </p:nvSpPr>
        <p:spPr>
          <a:xfrm>
            <a:off x="6712747" y="6426382"/>
            <a:ext cx="531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Missione 4 </a:t>
            </a:r>
            <a:r>
              <a:rPr lang="it-IT" sz="1400" b="1">
                <a:solidFill>
                  <a:schemeClr val="bg1">
                    <a:alpha val="50000"/>
                  </a:schemeClr>
                </a:solidFill>
                <a:latin typeface="Titillium" pitchFamily="2" charset="77"/>
              </a:rPr>
              <a:t>• Istruzione e Ricerca </a:t>
            </a:r>
            <a:endParaRPr lang="it-IT" sz="1400">
              <a:solidFill>
                <a:schemeClr val="bg1">
                  <a:alpha val="50000"/>
                </a:schemeClr>
              </a:solidFill>
              <a:latin typeface="Titillium" pitchFamily="2" charset="77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A66ED4F-190E-02C9-D53F-8939B6FE80DB}"/>
              </a:ext>
            </a:extLst>
          </p:cNvPr>
          <p:cNvSpPr txBox="1"/>
          <p:nvPr/>
        </p:nvSpPr>
        <p:spPr>
          <a:xfrm>
            <a:off x="981493" y="141230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3200" b="1">
                <a:solidFill>
                  <a:prstClr val="black"/>
                </a:solidFill>
                <a:latin typeface="Titillium Bd"/>
              </a:rPr>
              <a:t>LOGO FIRMA E MISSIONE 4 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F8218643-2CD7-1C0C-6EDE-F32B53322AFD}"/>
              </a:ext>
            </a:extLst>
          </p:cNvPr>
          <p:cNvGrpSpPr/>
          <p:nvPr/>
        </p:nvGrpSpPr>
        <p:grpSpPr>
          <a:xfrm>
            <a:off x="1092535" y="2244553"/>
            <a:ext cx="6353294" cy="3613957"/>
            <a:chOff x="3182405" y="1624793"/>
            <a:chExt cx="5657850" cy="3143465"/>
          </a:xfrm>
        </p:grpSpPr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A08C7FF3-68E8-A4D1-B466-F27FA530E95C}"/>
                </a:ext>
              </a:extLst>
            </p:cNvPr>
            <p:cNvSpPr/>
            <p:nvPr/>
          </p:nvSpPr>
          <p:spPr>
            <a:xfrm>
              <a:off x="3182405" y="1624793"/>
              <a:ext cx="5657850" cy="2936881"/>
            </a:xfrm>
            <a:prstGeom prst="rect">
              <a:avLst/>
            </a:prstGeom>
            <a:solidFill>
              <a:srgbClr val="2B6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u="sng"/>
            </a:p>
          </p:txBody>
        </p:sp>
        <p:pic>
          <p:nvPicPr>
            <p:cNvPr id="6" name="Immagine 5" descr="Immagine che contiene testo, schermata, Elementi grafici, grafica&#10;&#10;Descrizione generata automaticamente">
              <a:extLst>
                <a:ext uri="{FF2B5EF4-FFF2-40B4-BE49-F238E27FC236}">
                  <a16:creationId xmlns:a16="http://schemas.microsoft.com/office/drawing/2014/main" id="{290A08D8-078A-4177-74A8-715EFB6D47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4" t="39428" r="46920" b="40192"/>
            <a:stretch/>
          </p:blipFill>
          <p:spPr>
            <a:xfrm>
              <a:off x="6196187" y="2850167"/>
              <a:ext cx="1312244" cy="407952"/>
            </a:xfrm>
            <a:prstGeom prst="rect">
              <a:avLst/>
            </a:prstGeom>
          </p:spPr>
        </p:pic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6EBCD304-C091-5CFC-182C-E0C16210DD51}"/>
                </a:ext>
              </a:extLst>
            </p:cNvPr>
            <p:cNvCxnSpPr/>
            <p:nvPr/>
          </p:nvCxnSpPr>
          <p:spPr>
            <a:xfrm>
              <a:off x="6078708" y="2909905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id="{326640F4-C4C2-16AC-5F83-4875A543089C}"/>
                </a:ext>
              </a:extLst>
            </p:cNvPr>
            <p:cNvCxnSpPr/>
            <p:nvPr/>
          </p:nvCxnSpPr>
          <p:spPr>
            <a:xfrm>
              <a:off x="7544960" y="2909905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A9272E4D-B3B6-B1A6-1235-8F40B90A3A8D}"/>
                </a:ext>
              </a:extLst>
            </p:cNvPr>
            <p:cNvSpPr/>
            <p:nvPr/>
          </p:nvSpPr>
          <p:spPr>
            <a:xfrm>
              <a:off x="7643181" y="2905518"/>
              <a:ext cx="1028484" cy="297251"/>
            </a:xfrm>
            <a:prstGeom prst="roundRect">
              <a:avLst/>
            </a:prstGeom>
            <a:noFill/>
            <a:ln w="6350">
              <a:solidFill>
                <a:srgbClr val="CAD7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800" b="1" u="sng"/>
                <a:t>LOGO </a:t>
              </a:r>
            </a:p>
            <a:p>
              <a:pPr algn="ctr"/>
              <a:r>
                <a:rPr lang="it-IT" sz="800" u="sng"/>
                <a:t>ente beneficiario</a:t>
              </a:r>
              <a:endParaRPr lang="it-IT" u="sng"/>
            </a:p>
          </p:txBody>
        </p:sp>
        <p:pic>
          <p:nvPicPr>
            <p:cNvPr id="10" name="Immagine 9" descr="Immagine che contiene testo, Carattere, Elementi grafici, logo&#10;&#10;Descrizione generata automaticamente">
              <a:extLst>
                <a:ext uri="{FF2B5EF4-FFF2-40B4-BE49-F238E27FC236}">
                  <a16:creationId xmlns:a16="http://schemas.microsoft.com/office/drawing/2014/main" id="{D5CD3BB5-7397-A4EA-729B-267F5AA03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0866" y="2933071"/>
              <a:ext cx="805417" cy="242144"/>
            </a:xfrm>
            <a:prstGeom prst="rect">
              <a:avLst/>
            </a:prstGeom>
          </p:spPr>
        </p:pic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C4A31290-BB60-8F00-0AC5-FB5E66A8B9F8}"/>
                </a:ext>
              </a:extLst>
            </p:cNvPr>
            <p:cNvCxnSpPr/>
            <p:nvPr/>
          </p:nvCxnSpPr>
          <p:spPr>
            <a:xfrm>
              <a:off x="4694408" y="2921344"/>
              <a:ext cx="0" cy="360000"/>
            </a:xfrm>
            <a:prstGeom prst="line">
              <a:avLst/>
            </a:prstGeom>
            <a:ln w="6350">
              <a:solidFill>
                <a:srgbClr val="CAE4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Immagine 11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A6E7E434-5FBF-5E60-D4D3-959F8BEFC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5069" y="2900925"/>
              <a:ext cx="1297546" cy="306436"/>
            </a:xfrm>
            <a:prstGeom prst="rect">
              <a:avLst/>
            </a:prstGeom>
          </p:spPr>
        </p:pic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598BA697-8286-8958-7BDC-85F5A31C0003}"/>
                </a:ext>
              </a:extLst>
            </p:cNvPr>
            <p:cNvGrpSpPr/>
            <p:nvPr/>
          </p:nvGrpSpPr>
          <p:grpSpPr>
            <a:xfrm>
              <a:off x="3182405" y="4526114"/>
              <a:ext cx="5657850" cy="242144"/>
              <a:chOff x="5818458" y="4001181"/>
              <a:chExt cx="5657850" cy="242144"/>
            </a:xfrm>
          </p:grpSpPr>
          <p:sp>
            <p:nvSpPr>
              <p:cNvPr id="15" name="Rettangolo 14">
                <a:extLst>
                  <a:ext uri="{FF2B5EF4-FFF2-40B4-BE49-F238E27FC236}">
                    <a16:creationId xmlns:a16="http://schemas.microsoft.com/office/drawing/2014/main" id="{C3348A3E-630A-90F0-58CF-BA3978964D92}"/>
                  </a:ext>
                </a:extLst>
              </p:cNvPr>
              <p:cNvSpPr/>
              <p:nvPr/>
            </p:nvSpPr>
            <p:spPr>
              <a:xfrm>
                <a:off x="5818458" y="4001181"/>
                <a:ext cx="5657850" cy="242144"/>
              </a:xfrm>
              <a:prstGeom prst="rect">
                <a:avLst/>
              </a:prstGeom>
              <a:solidFill>
                <a:srgbClr val="C48E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u="sng"/>
              </a:p>
            </p:txBody>
          </p:sp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0AADA053-7722-D066-73BB-BD1B3CEF02B1}"/>
                  </a:ext>
                </a:extLst>
              </p:cNvPr>
              <p:cNvSpPr txBox="1"/>
              <p:nvPr/>
            </p:nvSpPr>
            <p:spPr>
              <a:xfrm>
                <a:off x="9849334" y="4014531"/>
                <a:ext cx="158743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800" u="sng">
                    <a:solidFill>
                      <a:srgbClr val="E2C7A4"/>
                    </a:solidFill>
                  </a:rPr>
                  <a:t>Missione 4 </a:t>
                </a:r>
                <a:r>
                  <a:rPr lang="it-IT" sz="800" u="sng">
                    <a:solidFill>
                      <a:srgbClr val="E2C7A4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●</a:t>
                </a:r>
                <a:r>
                  <a:rPr lang="it-IT" sz="800" b="1" u="sng">
                    <a:solidFill>
                      <a:srgbClr val="E2C7A4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Istruzione e Ricerca</a:t>
                </a:r>
                <a:endParaRPr lang="it-IT" sz="800" b="1" u="sng">
                  <a:solidFill>
                    <a:srgbClr val="E2C7A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03749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MUR_SoggAttuatori.potx" id="{9805767C-2E52-4DE8-B760-2E02FDAAF4CD}" vid="{686DB170-6579-47D4-A971-0F75D53EEB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98c2fc-ef96-41f5-a6be-4e19eee013d8" xsi:nil="true"/>
    <lcf76f155ced4ddcb4097134ff3c332f xmlns="33de9cbb-7065-497c-aaf6-21859a933a9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77A26F539967D4F98503910BA4FFFD8" ma:contentTypeVersion="15" ma:contentTypeDescription="Creare un nuovo documento." ma:contentTypeScope="" ma:versionID="63b9c261a55c251c9d1e50215d3749c4">
  <xsd:schema xmlns:xsd="http://www.w3.org/2001/XMLSchema" xmlns:xs="http://www.w3.org/2001/XMLSchema" xmlns:p="http://schemas.microsoft.com/office/2006/metadata/properties" xmlns:ns2="33de9cbb-7065-497c-aaf6-21859a933a93" xmlns:ns3="a398c2fc-ef96-41f5-a6be-4e19eee013d8" targetNamespace="http://schemas.microsoft.com/office/2006/metadata/properties" ma:root="true" ma:fieldsID="a66aada771cda6968eaf211002d80a89" ns2:_="" ns3:_="">
    <xsd:import namespace="33de9cbb-7065-497c-aaf6-21859a933a93"/>
    <xsd:import namespace="a398c2fc-ef96-41f5-a6be-4e19eee013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de9cbb-7065-497c-aaf6-21859a933a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Tag immagine" ma:readOnly="false" ma:fieldId="{5cf76f15-5ced-4ddc-b409-7134ff3c332f}" ma:taxonomyMulti="true" ma:sspId="6d165d17-9b79-46c3-82b9-c927e733c4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98c2fc-ef96-41f5-a6be-4e19eee013d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71b5f323-8b4a-4b41-bb8e-fb1b53a1f540}" ma:internalName="TaxCatchAll" ma:showField="CatchAllData" ma:web="a398c2fc-ef96-41f5-a6be-4e19eee013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BE24F4-7EB1-434B-8205-B2D5D65848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467FBC-AEAE-4EC2-BF36-9EF027E22BDD}">
  <ds:schemaRefs>
    <ds:schemaRef ds:uri="33de9cbb-7065-497c-aaf6-21859a933a93"/>
    <ds:schemaRef ds:uri="a398c2fc-ef96-41f5-a6be-4e19eee013d8"/>
    <ds:schemaRef ds:uri="d2b3df68-07b5-4773-aba1-bd9b51ecb5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004722F-1939-4A42-BBD1-806C75B7FACD}"/>
</file>

<file path=docProps/app.xml><?xml version="1.0" encoding="utf-8"?>
<Properties xmlns="http://schemas.openxmlformats.org/officeDocument/2006/extended-properties" xmlns:vt="http://schemas.openxmlformats.org/officeDocument/2006/docPropsVTypes">
  <Template>Template MUR_SoggAttuatori</Template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Tema di Office</vt:lpstr>
      <vt:lpstr>Missione 4  Istruzione e Ricerca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revision>1</cp:revision>
  <dcterms:created xsi:type="dcterms:W3CDTF">2022-10-26T09:11:02Z</dcterms:created>
  <dcterms:modified xsi:type="dcterms:W3CDTF">2023-07-05T08:07:57Z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0x010100777A26F539967D4F98503910BA4FFFD8</vt:lpwstr>
  </property>
</Properties>
</file>