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59" r:id="rId2"/>
    <p:sldId id="256" r:id="rId3"/>
    <p:sldId id="266" r:id="rId4"/>
    <p:sldId id="267" r:id="rId5"/>
    <p:sldId id="272" r:id="rId6"/>
  </p:sldIdLst>
  <p:sldSz cx="18291175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D242"/>
    <a:srgbClr val="7AA92A"/>
    <a:srgbClr val="4480DC"/>
    <a:srgbClr val="2663BC"/>
    <a:srgbClr val="40A7DF"/>
    <a:srgbClr val="2284BB"/>
    <a:srgbClr val="40D2E1"/>
    <a:srgbClr val="1EAFBE"/>
    <a:srgbClr val="44D1A0"/>
    <a:srgbClr val="2BA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7"/>
    <p:restoredTop sz="96327"/>
  </p:normalViewPr>
  <p:slideViewPr>
    <p:cSldViewPr snapToGrid="0">
      <p:cViewPr varScale="1">
        <p:scale>
          <a:sx n="139" d="100"/>
          <a:sy n="139" d="100"/>
        </p:scale>
        <p:origin x="176" y="10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8C248-BBD0-E544-950E-519C9BA0273B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27974-C7DF-FA4C-A555-27F2250BCB8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39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91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783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674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566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457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5349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1240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7132" algn="l" defTabSz="137178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327974-C7DF-FA4C-A555-27F2250BCB8E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772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397" y="1683804"/>
            <a:ext cx="13718381" cy="3581953"/>
          </a:xfrm>
        </p:spPr>
        <p:txBody>
          <a:bodyPr anchor="b"/>
          <a:lstStyle>
            <a:lvl1pPr algn="ctr">
              <a:defRPr sz="900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397" y="5403891"/>
            <a:ext cx="13718381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91" indent="0" algn="ctr">
              <a:buNone/>
              <a:defRPr sz="3000"/>
            </a:lvl2pPr>
            <a:lvl3pPr marL="1371783" indent="0" algn="ctr">
              <a:buNone/>
              <a:defRPr sz="2700"/>
            </a:lvl3pPr>
            <a:lvl4pPr marL="2057674" indent="0" algn="ctr">
              <a:buNone/>
              <a:defRPr sz="2400"/>
            </a:lvl4pPr>
            <a:lvl5pPr marL="2743566" indent="0" algn="ctr">
              <a:buNone/>
              <a:defRPr sz="2400"/>
            </a:lvl5pPr>
            <a:lvl6pPr marL="3429457" indent="0" algn="ctr">
              <a:buNone/>
              <a:defRPr sz="2400"/>
            </a:lvl6pPr>
            <a:lvl7pPr marL="4115349" indent="0" algn="ctr">
              <a:buNone/>
              <a:defRPr sz="2400"/>
            </a:lvl7pPr>
            <a:lvl8pPr marL="4801240" indent="0" algn="ctr">
              <a:buNone/>
              <a:defRPr sz="2400"/>
            </a:lvl8pPr>
            <a:lvl9pPr marL="5487132" indent="0" algn="ctr">
              <a:buNone/>
              <a:defRPr sz="24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6829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713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9622" y="547772"/>
            <a:ext cx="3944035" cy="8719103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518" y="547772"/>
            <a:ext cx="11603464" cy="8719103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210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4550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992" y="2565004"/>
            <a:ext cx="15776138" cy="4279766"/>
          </a:xfrm>
        </p:spPr>
        <p:txBody>
          <a:bodyPr anchor="b"/>
          <a:lstStyle>
            <a:lvl1pPr>
              <a:defRPr sz="900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992" y="6885258"/>
            <a:ext cx="15776138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91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783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6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56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45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534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12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713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942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518" y="2738860"/>
            <a:ext cx="7773749" cy="6528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9908" y="2738860"/>
            <a:ext cx="7773749" cy="6528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500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547773"/>
            <a:ext cx="15776138" cy="1988651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901" y="2522134"/>
            <a:ext cx="7738024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91" indent="0">
              <a:buNone/>
              <a:defRPr sz="3000" b="1"/>
            </a:lvl2pPr>
            <a:lvl3pPr marL="1371783" indent="0">
              <a:buNone/>
              <a:defRPr sz="2700" b="1"/>
            </a:lvl3pPr>
            <a:lvl4pPr marL="2057674" indent="0">
              <a:buNone/>
              <a:defRPr sz="2400" b="1"/>
            </a:lvl4pPr>
            <a:lvl5pPr marL="2743566" indent="0">
              <a:buNone/>
              <a:defRPr sz="2400" b="1"/>
            </a:lvl5pPr>
            <a:lvl6pPr marL="3429457" indent="0">
              <a:buNone/>
              <a:defRPr sz="2400" b="1"/>
            </a:lvl6pPr>
            <a:lvl7pPr marL="4115349" indent="0">
              <a:buNone/>
              <a:defRPr sz="2400" b="1"/>
            </a:lvl7pPr>
            <a:lvl8pPr marL="4801240" indent="0">
              <a:buNone/>
              <a:defRPr sz="2400" b="1"/>
            </a:lvl8pPr>
            <a:lvl9pPr marL="5487132" indent="0">
              <a:buNone/>
              <a:defRPr sz="2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901" y="3758193"/>
            <a:ext cx="7738024" cy="552773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9907" y="2522134"/>
            <a:ext cx="7776132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91" indent="0">
              <a:buNone/>
              <a:defRPr sz="3000" b="1"/>
            </a:lvl2pPr>
            <a:lvl3pPr marL="1371783" indent="0">
              <a:buNone/>
              <a:defRPr sz="2700" b="1"/>
            </a:lvl3pPr>
            <a:lvl4pPr marL="2057674" indent="0">
              <a:buNone/>
              <a:defRPr sz="2400" b="1"/>
            </a:lvl4pPr>
            <a:lvl5pPr marL="2743566" indent="0">
              <a:buNone/>
              <a:defRPr sz="2400" b="1"/>
            </a:lvl5pPr>
            <a:lvl6pPr marL="3429457" indent="0">
              <a:buNone/>
              <a:defRPr sz="2400" b="1"/>
            </a:lvl6pPr>
            <a:lvl7pPr marL="4115349" indent="0">
              <a:buNone/>
              <a:defRPr sz="2400" b="1"/>
            </a:lvl7pPr>
            <a:lvl8pPr marL="4801240" indent="0">
              <a:buNone/>
              <a:defRPr sz="2400" b="1"/>
            </a:lvl8pPr>
            <a:lvl9pPr marL="5487132" indent="0">
              <a:buNone/>
              <a:defRPr sz="2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9907" y="3758193"/>
            <a:ext cx="7776132" cy="552773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300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9101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3538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5906"/>
            <a:ext cx="5899380" cy="240067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6132" y="1481367"/>
            <a:ext cx="9259907" cy="7311566"/>
          </a:xfrm>
        </p:spPr>
        <p:txBody>
          <a:bodyPr/>
          <a:lstStyle>
            <a:lvl1pPr>
              <a:defRPr sz="4801"/>
            </a:lvl1pPr>
            <a:lvl2pPr>
              <a:defRPr sz="4201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6576"/>
            <a:ext cx="5899380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91" indent="0">
              <a:buNone/>
              <a:defRPr sz="2100"/>
            </a:lvl2pPr>
            <a:lvl3pPr marL="1371783" indent="0">
              <a:buNone/>
              <a:defRPr sz="1800"/>
            </a:lvl3pPr>
            <a:lvl4pPr marL="2057674" indent="0">
              <a:buNone/>
              <a:defRPr sz="1500"/>
            </a:lvl4pPr>
            <a:lvl5pPr marL="2743566" indent="0">
              <a:buNone/>
              <a:defRPr sz="1500"/>
            </a:lvl5pPr>
            <a:lvl6pPr marL="3429457" indent="0">
              <a:buNone/>
              <a:defRPr sz="1500"/>
            </a:lvl6pPr>
            <a:lvl7pPr marL="4115349" indent="0">
              <a:buNone/>
              <a:defRPr sz="1500"/>
            </a:lvl7pPr>
            <a:lvl8pPr marL="4801240" indent="0">
              <a:buNone/>
              <a:defRPr sz="1500"/>
            </a:lvl8pPr>
            <a:lvl9pPr marL="5487132" indent="0">
              <a:buNone/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2641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5906"/>
            <a:ext cx="5899380" cy="240067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6132" y="1481367"/>
            <a:ext cx="9259907" cy="7311566"/>
          </a:xfrm>
        </p:spPr>
        <p:txBody>
          <a:bodyPr anchor="t"/>
          <a:lstStyle>
            <a:lvl1pPr marL="0" indent="0">
              <a:buNone/>
              <a:defRPr sz="4801"/>
            </a:lvl1pPr>
            <a:lvl2pPr marL="685891" indent="0">
              <a:buNone/>
              <a:defRPr sz="4201"/>
            </a:lvl2pPr>
            <a:lvl3pPr marL="1371783" indent="0">
              <a:buNone/>
              <a:defRPr sz="3600"/>
            </a:lvl3pPr>
            <a:lvl4pPr marL="2057674" indent="0">
              <a:buNone/>
              <a:defRPr sz="3000"/>
            </a:lvl4pPr>
            <a:lvl5pPr marL="2743566" indent="0">
              <a:buNone/>
              <a:defRPr sz="3000"/>
            </a:lvl5pPr>
            <a:lvl6pPr marL="3429457" indent="0">
              <a:buNone/>
              <a:defRPr sz="3000"/>
            </a:lvl6pPr>
            <a:lvl7pPr marL="4115349" indent="0">
              <a:buNone/>
              <a:defRPr sz="3000"/>
            </a:lvl7pPr>
            <a:lvl8pPr marL="4801240" indent="0">
              <a:buNone/>
              <a:defRPr sz="3000"/>
            </a:lvl8pPr>
            <a:lvl9pPr marL="5487132" indent="0">
              <a:buNone/>
              <a:defRPr sz="3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6576"/>
            <a:ext cx="5899380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91" indent="0">
              <a:buNone/>
              <a:defRPr sz="2100"/>
            </a:lvl2pPr>
            <a:lvl3pPr marL="1371783" indent="0">
              <a:buNone/>
              <a:defRPr sz="1800"/>
            </a:lvl3pPr>
            <a:lvl4pPr marL="2057674" indent="0">
              <a:buNone/>
              <a:defRPr sz="1500"/>
            </a:lvl4pPr>
            <a:lvl5pPr marL="2743566" indent="0">
              <a:buNone/>
              <a:defRPr sz="1500"/>
            </a:lvl5pPr>
            <a:lvl6pPr marL="3429457" indent="0">
              <a:buNone/>
              <a:defRPr sz="1500"/>
            </a:lvl6pPr>
            <a:lvl7pPr marL="4115349" indent="0">
              <a:buNone/>
              <a:defRPr sz="1500"/>
            </a:lvl7pPr>
            <a:lvl8pPr marL="4801240" indent="0">
              <a:buNone/>
              <a:defRPr sz="1500"/>
            </a:lvl8pPr>
            <a:lvl9pPr marL="5487132" indent="0">
              <a:buNone/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66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519" y="547773"/>
            <a:ext cx="15776138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519" y="2738860"/>
            <a:ext cx="15776138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518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90CD0-1B75-2342-854D-5F778EFADF39}" type="datetimeFigureOut">
              <a:rPr lang="it-IT" smtClean="0"/>
              <a:t>28/11/23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8952" y="9535998"/>
            <a:ext cx="617327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81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171AE-6844-DE45-B7A5-53EE5A9587B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909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783" rtl="0" eaLnBrk="1" latinLnBrk="0" hangingPunct="1">
        <a:lnSpc>
          <a:spcPct val="90000"/>
        </a:lnSpc>
        <a:spcBef>
          <a:spcPct val="0"/>
        </a:spcBef>
        <a:buNone/>
        <a:defRPr sz="6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46" indent="-342946" algn="l" defTabSz="1371783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1" kern="1200">
          <a:solidFill>
            <a:schemeClr val="tx1"/>
          </a:solidFill>
          <a:latin typeface="+mn-lt"/>
          <a:ea typeface="+mn-ea"/>
          <a:cs typeface="+mn-cs"/>
        </a:defRPr>
      </a:lvl1pPr>
      <a:lvl2pPr marL="1028837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729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620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511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2403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8294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4186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30077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91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783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674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566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457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349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1240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7132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hyperlink" Target="http://www.agritechcenter.i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4" descr="Immagine 4">
            <a:extLst>
              <a:ext uri="{FF2B5EF4-FFF2-40B4-BE49-F238E27FC236}">
                <a16:creationId xmlns:a16="http://schemas.microsoft.com/office/drawing/2014/main" id="{715527AF-5429-EE0E-387A-C02B47C0C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94"/>
            <a:ext cx="18291175" cy="1028878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CasellaDiTesto 6">
            <a:extLst>
              <a:ext uri="{FF2B5EF4-FFF2-40B4-BE49-F238E27FC236}">
                <a16:creationId xmlns:a16="http://schemas.microsoft.com/office/drawing/2014/main" id="{D7E82E83-146F-37A4-4B09-3D719A996424}"/>
              </a:ext>
            </a:extLst>
          </p:cNvPr>
          <p:cNvSpPr txBox="1"/>
          <p:nvPr/>
        </p:nvSpPr>
        <p:spPr>
          <a:xfrm>
            <a:off x="7184643" y="4543778"/>
            <a:ext cx="10564730" cy="320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68590" tIns="68592" rIns="68590" bIns="68592" anchor="t">
            <a:spAutoFit/>
          </a:bodyPr>
          <a:lstStyle/>
          <a:p>
            <a:pPr>
              <a:lnSpc>
                <a:spcPct val="90000"/>
              </a:lnSpc>
              <a:defRPr sz="38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it-IT" sz="6000" dirty="0">
                <a:latin typeface="Poppins" pitchFamily="2" charset="77"/>
                <a:cs typeface="Poppins" pitchFamily="2" charset="77"/>
              </a:rPr>
              <a:t>Titolo</a:t>
            </a:r>
            <a:endParaRPr lang="en-US" sz="6000" dirty="0"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90000"/>
              </a:lnSpc>
              <a:defRPr sz="25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sz="4000" b="1" dirty="0"/>
              <a:t>​</a:t>
            </a:r>
          </a:p>
          <a:p>
            <a:pPr>
              <a:lnSpc>
                <a:spcPct val="90000"/>
              </a:lnSpc>
              <a:defRPr sz="2500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it-IT" sz="4000" b="1" dirty="0"/>
          </a:p>
          <a:p>
            <a:pPr>
              <a:lnSpc>
                <a:spcPct val="90000"/>
              </a:lnSpc>
              <a:defRPr sz="25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it-IT" sz="4000" b="1" dirty="0">
                <a:latin typeface="Poppins SemiBold" pitchFamily="2" charset="77"/>
                <a:cs typeface="Poppins SemiBold" pitchFamily="2" charset="77"/>
              </a:rPr>
              <a:t>qualifica</a:t>
            </a:r>
            <a:r>
              <a:rPr lang="it-IT" sz="4000" dirty="0">
                <a:latin typeface="Poppins" pitchFamily="2" charset="77"/>
                <a:cs typeface="Poppins" pitchFamily="2" charset="77"/>
              </a:rPr>
              <a:t> - specifiche</a:t>
            </a:r>
          </a:p>
          <a:p>
            <a:pPr>
              <a:lnSpc>
                <a:spcPct val="90000"/>
              </a:lnSpc>
              <a:defRPr sz="2500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it-IT" sz="4000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87107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Text">
            <a:extLst>
              <a:ext uri="{FF2B5EF4-FFF2-40B4-BE49-F238E27FC236}">
                <a16:creationId xmlns:a16="http://schemas.microsoft.com/office/drawing/2014/main" id="{2E4E1C35-E961-6995-80AF-A020F633B5AB}"/>
              </a:ext>
            </a:extLst>
          </p:cNvPr>
          <p:cNvGrpSpPr/>
          <p:nvPr/>
        </p:nvGrpSpPr>
        <p:grpSpPr>
          <a:xfrm>
            <a:off x="5718465" y="2860710"/>
            <a:ext cx="8646759" cy="6001646"/>
            <a:chOff x="5929486" y="1901695"/>
            <a:chExt cx="3892673" cy="810476"/>
          </a:xfrm>
        </p:grpSpPr>
        <p:sp>
          <p:nvSpPr>
            <p:cNvPr id="46" name="TextBox 73">
              <a:extLst>
                <a:ext uri="{FF2B5EF4-FFF2-40B4-BE49-F238E27FC236}">
                  <a16:creationId xmlns:a16="http://schemas.microsoft.com/office/drawing/2014/main" id="{52FF06B8-21B0-76C1-2D6D-567D321E0099}"/>
                </a:ext>
              </a:extLst>
            </p:cNvPr>
            <p:cNvSpPr txBox="1"/>
            <p:nvPr/>
          </p:nvSpPr>
          <p:spPr>
            <a:xfrm>
              <a:off x="5976162" y="1947712"/>
              <a:ext cx="1279619" cy="3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tabLst>
                  <a:tab pos="217488" algn="l"/>
                </a:tabLst>
              </a:pPr>
              <a:endParaRPr lang="ru-RU" sz="1200" dirty="0">
                <a:solidFill>
                  <a:schemeClr val="tx1">
                    <a:lumMod val="60000"/>
                    <a:lumOff val="40000"/>
                  </a:schemeClr>
                </a:solidFill>
                <a:ea typeface="Roboto Condensed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47" name="TextBox 74">
              <a:extLst>
                <a:ext uri="{FF2B5EF4-FFF2-40B4-BE49-F238E27FC236}">
                  <a16:creationId xmlns:a16="http://schemas.microsoft.com/office/drawing/2014/main" id="{D0693245-B650-F47F-026A-CAF619E22C2E}"/>
                </a:ext>
              </a:extLst>
            </p:cNvPr>
            <p:cNvSpPr txBox="1"/>
            <p:nvPr/>
          </p:nvSpPr>
          <p:spPr>
            <a:xfrm>
              <a:off x="5929486" y="1901695"/>
              <a:ext cx="3892673" cy="81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Lorem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ipsum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amet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consectetuer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adipiscing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sed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nonummy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nibh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euismod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tincidunt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laoreet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magna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erat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volutpat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wisi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ad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minim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veniam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quis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nostrud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exerci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tation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ullamcorper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suscipit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lobortis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nisl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aliquip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ex ea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commodo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autem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vel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iriure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in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hendrerit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in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vulputate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esse molestie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vel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illum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feugiat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nulla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facilisis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vero eros et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accumsan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iusto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odio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dignissim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qui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blandit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praesent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luptatum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zzril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delenit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augue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te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feugait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nulla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facilisi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</a:t>
              </a:r>
            </a:p>
            <a:p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Lorem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ipsum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amet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cons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ectetuer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adipiscing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sed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nonummy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nibh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euismod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tincidunt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laoreet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magna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erat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volutpat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wisi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ad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minim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veniam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quis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nostrud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exerci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tation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ullamcorper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suscipit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lobortis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nisl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aliquip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ex ea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commodo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</a:t>
              </a:r>
            </a:p>
            <a:p>
              <a:endParaRPr lang="it-IT" sz="16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endParaRPr>
            </a:p>
            <a:p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Lorem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ipsum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amet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consectetuer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adipiscing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sed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nonummy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nibh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euismod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tincidunt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laoreet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magna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erat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volutpat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wisi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ad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minim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veniam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quis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nostrud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exerci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tation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ullamcorper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suscipit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lobortis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nisl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aliquip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ex ea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commodo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autem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vel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iriure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in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hendrerit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in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vulputate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esse molestie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vel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illum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feugiat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nulla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facilisis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vero eros et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accumsan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iusto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odio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dignissim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qui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blandit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praesent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luptatum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zzril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delenit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augue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te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feugait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nulla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facilisi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</a:t>
              </a:r>
            </a:p>
            <a:p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Lorem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ipsum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dolor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amet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cons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ectetuer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adipiscing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elit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sed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diam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nonummy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nibh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euismod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tincidunt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laoreet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dolore magna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erat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volutpat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wisi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ad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minim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veniam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,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quis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nostrud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exerci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tation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ullamcorper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suscipit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lobortis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nisl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ut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aliquip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ex ea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commodo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 </a:t>
              </a:r>
              <a:r>
                <a:rPr lang="it-IT" sz="1600" dirty="0" err="1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consequat</a:t>
              </a:r>
              <a:r>
                <a:rPr lang="it-IT" sz="1600" dirty="0">
                  <a:latin typeface="Poppins" pitchFamily="2" charset="77"/>
                  <a:ea typeface="Roboto Condensed" panose="02000000000000000000" pitchFamily="2" charset="0"/>
                  <a:cs typeface="Poppins" pitchFamily="2" charset="77"/>
                </a:rPr>
                <a:t>.</a:t>
              </a:r>
              <a:endParaRPr lang="ru-RU" sz="1600" dirty="0">
                <a:latin typeface="+mj-lt"/>
                <a:ea typeface="Roboto Condensed" panose="02000000000000000000" pitchFamily="2" charset="0"/>
                <a:cs typeface="Poppins" pitchFamily="2" charset="77"/>
              </a:endParaRPr>
            </a:p>
            <a:p>
              <a:endParaRPr lang="ru-RU" sz="1600" dirty="0">
                <a:latin typeface="+mj-lt"/>
                <a:ea typeface="Roboto Condensed" panose="02000000000000000000" pitchFamily="2" charset="0"/>
                <a:cs typeface="Poppins" pitchFamily="2" charset="77"/>
              </a:endParaRPr>
            </a:p>
          </p:txBody>
        </p:sp>
      </p:grpSp>
      <p:sp>
        <p:nvSpPr>
          <p:cNvPr id="62" name="Name">
            <a:extLst>
              <a:ext uri="{FF2B5EF4-FFF2-40B4-BE49-F238E27FC236}">
                <a16:creationId xmlns:a16="http://schemas.microsoft.com/office/drawing/2014/main" id="{3AEBDCCC-BE87-EA47-5E6C-6F25A35B900B}"/>
              </a:ext>
            </a:extLst>
          </p:cNvPr>
          <p:cNvSpPr txBox="1"/>
          <p:nvPr/>
        </p:nvSpPr>
        <p:spPr>
          <a:xfrm>
            <a:off x="1204320" y="1838225"/>
            <a:ext cx="10230578" cy="5981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 algn="ctr">
              <a:lnSpc>
                <a:spcPts val="4200"/>
              </a:lnSpc>
              <a:defRPr lang="en-US"/>
            </a:pPr>
            <a:r>
              <a:rPr lang="en-US" sz="4800" b="1" dirty="0" err="1">
                <a:solidFill>
                  <a:srgbClr val="00B0F0"/>
                </a:solidFill>
                <a:ea typeface="Montserrat-Bold" charset="77"/>
                <a:cs typeface="Montserrat-Bold" charset="77"/>
              </a:rPr>
              <a:t>Titolo</a:t>
            </a:r>
            <a:r>
              <a:rPr lang="en-US" sz="4800" b="1" dirty="0">
                <a:solidFill>
                  <a:srgbClr val="00B0F0"/>
                </a:solidFill>
                <a:ea typeface="Montserrat-Bold" charset="77"/>
                <a:cs typeface="Montserrat-Bold" charset="77"/>
              </a:rPr>
              <a:t> slide</a:t>
            </a:r>
          </a:p>
        </p:txBody>
      </p:sp>
      <p:pic>
        <p:nvPicPr>
          <p:cNvPr id="63" name="Immagine 62" descr="Immagine che contiene spazio, cerchio, Policromia, astronomia&#10;&#10;Descrizione generata automaticamente">
            <a:extLst>
              <a:ext uri="{FF2B5EF4-FFF2-40B4-BE49-F238E27FC236}">
                <a16:creationId xmlns:a16="http://schemas.microsoft.com/office/drawing/2014/main" id="{8348EEB1-C079-938F-8A12-EBB901793A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61"/>
            <a:ext cx="2921026" cy="10140349"/>
          </a:xfrm>
          <a:prstGeom prst="rect">
            <a:avLst/>
          </a:prstGeom>
        </p:spPr>
      </p:pic>
      <p:sp>
        <p:nvSpPr>
          <p:cNvPr id="64" name="CasellaDiTesto 63">
            <a:extLst>
              <a:ext uri="{FF2B5EF4-FFF2-40B4-BE49-F238E27FC236}">
                <a16:creationId xmlns:a16="http://schemas.microsoft.com/office/drawing/2014/main" id="{65AD5A5D-4B4F-0583-1294-0722A5615F20}"/>
              </a:ext>
            </a:extLst>
          </p:cNvPr>
          <p:cNvSpPr txBox="1"/>
          <p:nvPr/>
        </p:nvSpPr>
        <p:spPr>
          <a:xfrm>
            <a:off x="402960" y="4835330"/>
            <a:ext cx="30492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chemeClr val="bg2"/>
                </a:solidFill>
                <a:latin typeface="Poppins" pitchFamily="2" charset="77"/>
                <a:cs typeface="Poppins" pitchFamily="2" charset="77"/>
              </a:rPr>
              <a:t>Payoff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F7E8FD69-F313-8656-7908-D7C3839F0B02}"/>
              </a:ext>
            </a:extLst>
          </p:cNvPr>
          <p:cNvSpPr/>
          <p:nvPr/>
        </p:nvSpPr>
        <p:spPr>
          <a:xfrm>
            <a:off x="-11782" y="-6061"/>
            <a:ext cx="18302482" cy="14146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399" dist="168219" dir="5400000" sx="102000" sy="102000" algn="t" rotWithShape="0">
              <a:prstClr val="black">
                <a:alpha val="19608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bg2"/>
              </a:solidFill>
            </a:endParaRPr>
          </a:p>
        </p:txBody>
      </p:sp>
      <p:pic>
        <p:nvPicPr>
          <p:cNvPr id="66" name="Immagine 65" descr="Immagine che contiene schermata, Elementi grafici&#10;&#10;Descrizione generata automaticamente">
            <a:extLst>
              <a:ext uri="{FF2B5EF4-FFF2-40B4-BE49-F238E27FC236}">
                <a16:creationId xmlns:a16="http://schemas.microsoft.com/office/drawing/2014/main" id="{5027FFD8-43E9-35F1-3927-ACDE45A807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47" y="114431"/>
            <a:ext cx="8571296" cy="117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me">
            <a:extLst>
              <a:ext uri="{FF2B5EF4-FFF2-40B4-BE49-F238E27FC236}">
                <a16:creationId xmlns:a16="http://schemas.microsoft.com/office/drawing/2014/main" id="{6CB675AB-E3F3-6B35-1205-5F8E1C4B1B1B}"/>
              </a:ext>
            </a:extLst>
          </p:cNvPr>
          <p:cNvSpPr txBox="1"/>
          <p:nvPr/>
        </p:nvSpPr>
        <p:spPr>
          <a:xfrm>
            <a:off x="2734030" y="1945930"/>
            <a:ext cx="9270525" cy="75248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>
              <a:lnSpc>
                <a:spcPts val="4200"/>
              </a:lnSpc>
              <a:defRPr lang="en-US"/>
            </a:pPr>
            <a:r>
              <a:rPr lang="it-IT" sz="3600" b="1" dirty="0">
                <a:solidFill>
                  <a:srgbClr val="00B0F0"/>
                </a:solidFill>
                <a:latin typeface="Poppins" pitchFamily="2" charset="77"/>
                <a:cs typeface="Poppins" pitchFamily="2" charset="77"/>
              </a:rPr>
              <a:t>Titolo slide</a:t>
            </a:r>
            <a:endParaRPr sz="3600" b="1" dirty="0">
              <a:solidFill>
                <a:srgbClr val="00B0F0"/>
              </a:solidFill>
              <a:latin typeface="Poppins" pitchFamily="2" charset="77"/>
              <a:ea typeface="Montserrat-Bold" charset="77"/>
              <a:cs typeface="Poppins" pitchFamily="2" charset="77"/>
            </a:endParaRPr>
          </a:p>
        </p:txBody>
      </p:sp>
      <p:pic>
        <p:nvPicPr>
          <p:cNvPr id="3" name="object 2">
            <a:extLst>
              <a:ext uri="{FF2B5EF4-FFF2-40B4-BE49-F238E27FC236}">
                <a16:creationId xmlns:a16="http://schemas.microsoft.com/office/drawing/2014/main" id="{AEDB4746-C49D-7E3D-3E12-CB8B6CAAD8C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89062" y="8580193"/>
            <a:ext cx="10623597" cy="1709420"/>
          </a:xfrm>
          <a:prstGeom prst="rect">
            <a:avLst/>
          </a:prstGeom>
        </p:spPr>
      </p:pic>
      <p:sp>
        <p:nvSpPr>
          <p:cNvPr id="23" name="object 47">
            <a:extLst>
              <a:ext uri="{FF2B5EF4-FFF2-40B4-BE49-F238E27FC236}">
                <a16:creationId xmlns:a16="http://schemas.microsoft.com/office/drawing/2014/main" id="{07AD8C1B-5C8A-DE36-ACF6-446522A7E913}"/>
              </a:ext>
            </a:extLst>
          </p:cNvPr>
          <p:cNvSpPr/>
          <p:nvPr/>
        </p:nvSpPr>
        <p:spPr>
          <a:xfrm>
            <a:off x="11247795" y="2381694"/>
            <a:ext cx="45719" cy="5962551"/>
          </a:xfrm>
          <a:custGeom>
            <a:avLst/>
            <a:gdLst/>
            <a:ahLst/>
            <a:cxnLst/>
            <a:rect l="l" t="t" r="r" b="b"/>
            <a:pathLst>
              <a:path w="6350" h="5984240">
                <a:moveTo>
                  <a:pt x="6350" y="0"/>
                </a:moveTo>
                <a:lnTo>
                  <a:pt x="0" y="0"/>
                </a:lnTo>
                <a:lnTo>
                  <a:pt x="0" y="5983813"/>
                </a:lnTo>
                <a:lnTo>
                  <a:pt x="6350" y="5983813"/>
                </a:lnTo>
                <a:lnTo>
                  <a:pt x="6350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C9C561E-6EAB-3AD9-6A55-5AB6C1E56BA6}"/>
              </a:ext>
            </a:extLst>
          </p:cNvPr>
          <p:cNvSpPr/>
          <p:nvPr/>
        </p:nvSpPr>
        <p:spPr>
          <a:xfrm>
            <a:off x="-11782" y="-6061"/>
            <a:ext cx="18302482" cy="14146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399" dist="168219" dir="5400000" sx="102000" sy="102000" algn="t" rotWithShape="0">
              <a:prstClr val="black">
                <a:alpha val="19608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pic>
        <p:nvPicPr>
          <p:cNvPr id="25" name="Immagine 24" descr="Immagine che contiene schermata, Elementi grafici&#10;&#10;Descrizione generata automaticamente">
            <a:extLst>
              <a:ext uri="{FF2B5EF4-FFF2-40B4-BE49-F238E27FC236}">
                <a16:creationId xmlns:a16="http://schemas.microsoft.com/office/drawing/2014/main" id="{397D7D3B-C099-8E98-F39B-D74EFBE65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47" y="114431"/>
            <a:ext cx="8571296" cy="1173304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6E9485B-71D7-E7D6-043A-FFCDF05A6228}"/>
              </a:ext>
            </a:extLst>
          </p:cNvPr>
          <p:cNvSpPr txBox="1"/>
          <p:nvPr/>
        </p:nvSpPr>
        <p:spPr>
          <a:xfrm>
            <a:off x="2677032" y="2934366"/>
            <a:ext cx="785972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Lorem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ipsum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amet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consectetuer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adipiscing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sed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nonummy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nibh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euismod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tincidunt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laoreet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magna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erat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volutpat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wisi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ad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minim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veniam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quis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nostrud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exerci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tation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ullamcorper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suscipit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lobortis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nisl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aliquip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ex ea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commodo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autem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vel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iriure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in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hendrerit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in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vulputate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esse molestie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vel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illum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feugiat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nulla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facilisis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vero eros et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accumsan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iusto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odio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dignissim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qui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blandit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praesent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luptatum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zzril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delenit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augue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te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feugait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nulla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facilisi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</a:t>
            </a:r>
          </a:p>
          <a:p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Lorem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ipsum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amet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cons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ectetuer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adipiscing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sed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nonummy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nibh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euismod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tincidunt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laoreet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magna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erat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volutpat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wisi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ad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minim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veniam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quis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nostrud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exerci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tation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ullamcorper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suscipit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lobortis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nisl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aliquip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ex ea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commodo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</a:t>
            </a:r>
            <a:endParaRPr lang="ru-RU" sz="1800" dirty="0">
              <a:latin typeface="+mj-lt"/>
              <a:ea typeface="Roboto Condensed" panose="02000000000000000000" pitchFamily="2" charset="0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983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2">
            <a:extLst>
              <a:ext uri="{FF2B5EF4-FFF2-40B4-BE49-F238E27FC236}">
                <a16:creationId xmlns:a16="http://schemas.microsoft.com/office/drawing/2014/main" id="{DCBE58E2-60BA-3AB8-9C22-EDDA1ECFE3C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28086"/>
            <a:ext cx="10058400" cy="9061385"/>
          </a:xfrm>
          <a:prstGeom prst="rect">
            <a:avLst/>
          </a:prstGeom>
        </p:spPr>
      </p:pic>
      <p:sp>
        <p:nvSpPr>
          <p:cNvPr id="5" name="Name">
            <a:extLst>
              <a:ext uri="{FF2B5EF4-FFF2-40B4-BE49-F238E27FC236}">
                <a16:creationId xmlns:a16="http://schemas.microsoft.com/office/drawing/2014/main" id="{555B4190-9AF7-E9B4-4B36-5067FB6556BA}"/>
              </a:ext>
            </a:extLst>
          </p:cNvPr>
          <p:cNvSpPr txBox="1"/>
          <p:nvPr/>
        </p:nvSpPr>
        <p:spPr>
          <a:xfrm>
            <a:off x="5310056" y="1966788"/>
            <a:ext cx="11332024" cy="9775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/>
          <a:lstStyle/>
          <a:p>
            <a:pPr>
              <a:lnSpc>
                <a:spcPts val="4200"/>
              </a:lnSpc>
              <a:defRPr lang="en-US"/>
            </a:pPr>
            <a:r>
              <a:rPr lang="it-IT" sz="3600" b="1" dirty="0">
                <a:solidFill>
                  <a:srgbClr val="00B0F0"/>
                </a:solidFill>
                <a:latin typeface="Poppins" pitchFamily="2" charset="77"/>
                <a:cs typeface="Poppins" pitchFamily="2" charset="77"/>
              </a:rPr>
              <a:t>Titolo slide</a:t>
            </a:r>
            <a:endParaRPr sz="3600" b="1" dirty="0">
              <a:solidFill>
                <a:srgbClr val="00B0F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477A168-803E-8F80-00CD-9EEA85D658BE}"/>
              </a:ext>
            </a:extLst>
          </p:cNvPr>
          <p:cNvSpPr/>
          <p:nvPr/>
        </p:nvSpPr>
        <p:spPr>
          <a:xfrm>
            <a:off x="-11782" y="-6061"/>
            <a:ext cx="18302482" cy="14146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399" dist="168219" dir="5400000" sx="102000" sy="102000" algn="t" rotWithShape="0">
              <a:prstClr val="black">
                <a:alpha val="19608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pic>
        <p:nvPicPr>
          <p:cNvPr id="16" name="Immagine 15" descr="Immagine che contiene schermata, Elementi grafici&#10;&#10;Descrizione generata automaticamente">
            <a:extLst>
              <a:ext uri="{FF2B5EF4-FFF2-40B4-BE49-F238E27FC236}">
                <a16:creationId xmlns:a16="http://schemas.microsoft.com/office/drawing/2014/main" id="{A8ABA8B4-4359-F2DD-8D1F-7803F53E4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47" y="114431"/>
            <a:ext cx="8571296" cy="1173304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0752FA8-A70C-6FA6-3A52-30FC5AEC9699}"/>
              </a:ext>
            </a:extLst>
          </p:cNvPr>
          <p:cNvSpPr txBox="1"/>
          <p:nvPr/>
        </p:nvSpPr>
        <p:spPr>
          <a:xfrm>
            <a:off x="5246370" y="2963877"/>
            <a:ext cx="962406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Lorem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ipsum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amet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consectetuer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adipiscing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sed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nonummy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nibh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euismod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tincidunt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laoreet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magna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erat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volutpat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wisi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ad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minim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veniam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quis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nostrud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exerci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tation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ullamcorper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suscipit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lobortis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nisl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aliquip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ex ea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commodo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autem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vel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iriure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in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hendrerit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in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vulputate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esse molestie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vel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illum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feugiat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nulla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facilisis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vero eros et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accumsan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iusto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odio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dignissim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qui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blandit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praesent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luptatum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zzril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delenit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augue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te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feugait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nulla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facilisi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</a:t>
            </a:r>
          </a:p>
          <a:p>
            <a:endParaRPr lang="it-IT" dirty="0">
              <a:latin typeface="Poppins" pitchFamily="2" charset="77"/>
              <a:ea typeface="Roboto Condensed" panose="02000000000000000000" pitchFamily="2" charset="0"/>
              <a:cs typeface="Poppins" pitchFamily="2" charset="77"/>
            </a:endParaRPr>
          </a:p>
          <a:p>
            <a:endParaRPr lang="it-IT" sz="1800" dirty="0">
              <a:latin typeface="Poppins" pitchFamily="2" charset="77"/>
              <a:ea typeface="Roboto Condensed" panose="02000000000000000000" pitchFamily="2" charset="0"/>
              <a:cs typeface="Poppins" pitchFamily="2" charset="77"/>
            </a:endParaRPr>
          </a:p>
          <a:p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Lorem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ipsum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dolor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amet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cons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ectetuer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adipiscing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elit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sed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diam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nonummy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nibh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euismod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tincidunt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laoreet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dolore magna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erat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volutpat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wisi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ad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minim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veniam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,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quis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nostrud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exerci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tation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ullamcorper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suscipit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lobortis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nisl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ut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aliquip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ex ea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commodo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 </a:t>
            </a:r>
            <a:r>
              <a:rPr lang="it-IT" sz="1800" dirty="0" err="1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consequat</a:t>
            </a:r>
            <a:r>
              <a:rPr lang="it-IT" sz="1800" dirty="0">
                <a:latin typeface="Poppins" pitchFamily="2" charset="77"/>
                <a:ea typeface="Roboto Condensed" panose="02000000000000000000" pitchFamily="2" charset="0"/>
                <a:cs typeface="Poppins" pitchFamily="2" charset="77"/>
              </a:rPr>
              <a:t>.</a:t>
            </a:r>
            <a:endParaRPr lang="ru-RU" sz="1800" dirty="0">
              <a:latin typeface="+mj-lt"/>
              <a:ea typeface="Roboto Condensed" panose="02000000000000000000" pitchFamily="2" charset="0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2624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9972571-CAD0-EC30-8E1C-3ABC17AFEC89}"/>
              </a:ext>
            </a:extLst>
          </p:cNvPr>
          <p:cNvSpPr txBox="1"/>
          <p:nvPr/>
        </p:nvSpPr>
        <p:spPr>
          <a:xfrm>
            <a:off x="6033301" y="7506286"/>
            <a:ext cx="610044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91279" algn="l"/>
              </a:tabLst>
            </a:pPr>
            <a:r>
              <a:rPr sz="6000" spc="-10" dirty="0">
                <a:solidFill>
                  <a:srgbClr val="00AFEF"/>
                </a:solidFill>
                <a:latin typeface="Poppins" pitchFamily="2" charset="77"/>
                <a:cs typeface="Poppins" pitchFamily="2" charset="77"/>
              </a:rPr>
              <a:t>Thank</a:t>
            </a:r>
            <a:r>
              <a:rPr lang="it-IT" sz="6000" dirty="0">
                <a:solidFill>
                  <a:srgbClr val="00AFE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sz="6000" spc="-25" dirty="0">
                <a:solidFill>
                  <a:srgbClr val="00AFEF"/>
                </a:solidFill>
                <a:latin typeface="Poppins" pitchFamily="2" charset="77"/>
                <a:cs typeface="Poppins" pitchFamily="2" charset="77"/>
              </a:rPr>
              <a:t>you</a:t>
            </a:r>
            <a:endParaRPr sz="6000" dirty="0">
              <a:solidFill>
                <a:srgbClr val="00AFEF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3" name="Immagine 2" descr="Immagine che contiene mappa, Terra, pianeta, globo&#10;&#10;Descrizione generata automaticamente">
            <a:extLst>
              <a:ext uri="{FF2B5EF4-FFF2-40B4-BE49-F238E27FC236}">
                <a16:creationId xmlns:a16="http://schemas.microsoft.com/office/drawing/2014/main" id="{0767FA26-30F6-12DF-DECF-4257485D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880" y="1448725"/>
            <a:ext cx="7643717" cy="8841450"/>
          </a:xfrm>
          <a:prstGeom prst="rect">
            <a:avLst/>
          </a:prstGeom>
        </p:spPr>
      </p:pic>
      <p:pic>
        <p:nvPicPr>
          <p:cNvPr id="4" name="Immagine 3" descr="Immagine che contiene Policromia, cerchio, schermata, Elementi grafici&#10;&#10;Descrizione generata automaticamente">
            <a:extLst>
              <a:ext uri="{FF2B5EF4-FFF2-40B4-BE49-F238E27FC236}">
                <a16:creationId xmlns:a16="http://schemas.microsoft.com/office/drawing/2014/main" id="{11CF7078-AC3E-7E55-1CFD-27C8FD344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154" y="5145087"/>
            <a:ext cx="6021244" cy="5145088"/>
          </a:xfrm>
          <a:prstGeom prst="rect">
            <a:avLst/>
          </a:prstGeom>
        </p:spPr>
      </p:pic>
      <p:sp>
        <p:nvSpPr>
          <p:cNvPr id="5" name="object 7">
            <a:extLst>
              <a:ext uri="{FF2B5EF4-FFF2-40B4-BE49-F238E27FC236}">
                <a16:creationId xmlns:a16="http://schemas.microsoft.com/office/drawing/2014/main" id="{B916C4ED-4452-084B-D4D0-7EFD7BC4F39B}"/>
              </a:ext>
            </a:extLst>
          </p:cNvPr>
          <p:cNvSpPr txBox="1"/>
          <p:nvPr/>
        </p:nvSpPr>
        <p:spPr>
          <a:xfrm>
            <a:off x="682170" y="9744342"/>
            <a:ext cx="421819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chemeClr val="tx2"/>
                </a:solidFill>
                <a:latin typeface="Poppins-Light"/>
                <a:cs typeface="Poppins-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www.agritechcenter.it</a:t>
            </a:r>
            <a:endParaRPr sz="1800" dirty="0">
              <a:solidFill>
                <a:schemeClr val="tx2"/>
              </a:solidFill>
              <a:latin typeface="Poppins-Light"/>
              <a:cs typeface="Poppins-Light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A54C982-84D6-C72E-352B-80B4F2C1E6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3301" y="2537931"/>
            <a:ext cx="4313230" cy="19760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2B116A9-3D3C-394F-24BF-7C94DD0689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3301" y="5145087"/>
            <a:ext cx="4341475" cy="141463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48A70E22-5570-341F-C19E-70FC89694754}"/>
              </a:ext>
            </a:extLst>
          </p:cNvPr>
          <p:cNvSpPr/>
          <p:nvPr/>
        </p:nvSpPr>
        <p:spPr>
          <a:xfrm>
            <a:off x="-11782" y="-6061"/>
            <a:ext cx="18302482" cy="14146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399" dist="168219" dir="5400000" sx="102000" sy="102000" algn="t" rotWithShape="0">
              <a:prstClr val="black">
                <a:alpha val="19608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bg2"/>
              </a:solidFill>
            </a:endParaRPr>
          </a:p>
        </p:txBody>
      </p:sp>
      <p:pic>
        <p:nvPicPr>
          <p:cNvPr id="9" name="Immagine 8" descr="Immagine che contiene schermata, Elementi grafici&#10;&#10;Descrizione generata automaticamente">
            <a:extLst>
              <a:ext uri="{FF2B5EF4-FFF2-40B4-BE49-F238E27FC236}">
                <a16:creationId xmlns:a16="http://schemas.microsoft.com/office/drawing/2014/main" id="{FF89BAB5-4BF8-D6D5-5028-5968BAD614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47" y="114431"/>
            <a:ext cx="8571296" cy="117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061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384</TotalTime>
  <Words>572</Words>
  <Application>Microsoft Macintosh PowerPoint</Application>
  <PresentationFormat>Personalizzato</PresentationFormat>
  <Paragraphs>22</Paragraphs>
  <Slides>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Poppins</vt:lpstr>
      <vt:lpstr>Poppins SemiBold</vt:lpstr>
      <vt:lpstr>Poppins-Light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Milagroadv</dc:creator>
  <cp:lastModifiedBy>Milagroadv</cp:lastModifiedBy>
  <cp:revision>24</cp:revision>
  <dcterms:created xsi:type="dcterms:W3CDTF">2023-06-09T07:02:15Z</dcterms:created>
  <dcterms:modified xsi:type="dcterms:W3CDTF">2023-11-28T17:55:23Z</dcterms:modified>
</cp:coreProperties>
</file>